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7"/>
  </p:notesMasterIdLst>
  <p:sldIdLst>
    <p:sldId id="256" r:id="rId4"/>
    <p:sldId id="285" r:id="rId5"/>
    <p:sldId id="286" r:id="rId6"/>
    <p:sldId id="411" r:id="rId7"/>
    <p:sldId id="303" r:id="rId8"/>
    <p:sldId id="336" r:id="rId9"/>
    <p:sldId id="474" r:id="rId10"/>
    <p:sldId id="260" r:id="rId11"/>
    <p:sldId id="494" r:id="rId12"/>
    <p:sldId id="302" r:id="rId13"/>
    <p:sldId id="272" r:id="rId14"/>
    <p:sldId id="490" r:id="rId15"/>
    <p:sldId id="304"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BE20"/>
    <a:srgbClr val="008ECE"/>
    <a:srgbClr val="00A9B0"/>
    <a:srgbClr val="50237F"/>
    <a:srgbClr val="50237E"/>
    <a:srgbClr val="6B6B6B"/>
    <a:srgbClr val="005691"/>
    <a:srgbClr val="B90276"/>
    <a:srgbClr val="3FA1A8"/>
    <a:srgbClr val="0D9B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4" autoAdjust="0"/>
    <p:restoredTop sz="94660"/>
  </p:normalViewPr>
  <p:slideViewPr>
    <p:cSldViewPr snapToGrid="0">
      <p:cViewPr>
        <p:scale>
          <a:sx n="86" d="100"/>
          <a:sy n="86" d="100"/>
        </p:scale>
        <p:origin x="312" y="720"/>
      </p:cViewPr>
      <p:guideLst>
        <p:guide orient="horz" pos="2160"/>
        <p:guide pos="384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312768029720032"/>
          <c:y val="6.8364400557250612E-2"/>
          <c:w val="0.56639887918269916"/>
          <c:h val="0.84959831877404868"/>
        </c:manualLayout>
      </c:layout>
      <c:doughnutChart>
        <c:varyColors val="1"/>
        <c:ser>
          <c:idx val="0"/>
          <c:order val="0"/>
          <c:tx>
            <c:strRef>
              <c:f>Sheet1!$B$1</c:f>
              <c:strCache>
                <c:ptCount val="1"/>
                <c:pt idx="0">
                  <c:v>销售额</c:v>
                </c:pt>
              </c:strCache>
            </c:strRef>
          </c:tx>
          <c:dPt>
            <c:idx val="0"/>
            <c:bubble3D val="0"/>
            <c:spPr>
              <a:solidFill>
                <a:srgbClr val="2CACB1"/>
              </a:solidFill>
              <a:ln w="19050">
                <a:solidFill>
                  <a:schemeClr val="lt1"/>
                </a:solidFill>
              </a:ln>
              <a:effectLst/>
            </c:spPr>
            <c:extLst>
              <c:ext xmlns:c16="http://schemas.microsoft.com/office/drawing/2014/chart" uri="{C3380CC4-5D6E-409C-BE32-E72D297353CC}">
                <c16:uniqueId val="{00000001-F127-44D4-AA2A-84228D01E665}"/>
              </c:ext>
            </c:extLst>
          </c:dPt>
          <c:dPt>
            <c:idx val="1"/>
            <c:bubble3D val="0"/>
            <c:spPr>
              <a:solidFill>
                <a:srgbClr val="AD1179"/>
              </a:solidFill>
              <a:ln w="19050">
                <a:solidFill>
                  <a:schemeClr val="lt1"/>
                </a:solidFill>
              </a:ln>
              <a:effectLst/>
            </c:spPr>
            <c:extLst>
              <c:ext xmlns:c16="http://schemas.microsoft.com/office/drawing/2014/chart" uri="{C3380CC4-5D6E-409C-BE32-E72D297353CC}">
                <c16:uniqueId val="{00000003-F127-44D4-AA2A-84228D01E665}"/>
              </c:ext>
            </c:extLst>
          </c:dPt>
          <c:dPt>
            <c:idx val="2"/>
            <c:bubble3D val="0"/>
            <c:spPr>
              <a:solidFill>
                <a:srgbClr val="0D5B8E"/>
              </a:solidFill>
              <a:ln w="19050">
                <a:solidFill>
                  <a:schemeClr val="lt1"/>
                </a:solidFill>
              </a:ln>
              <a:effectLst/>
            </c:spPr>
            <c:extLst>
              <c:ext xmlns:c16="http://schemas.microsoft.com/office/drawing/2014/chart" uri="{C3380CC4-5D6E-409C-BE32-E72D297353CC}">
                <c16:uniqueId val="{00000005-F127-44D4-AA2A-84228D01E665}"/>
              </c:ext>
            </c:extLst>
          </c:dPt>
          <c:dPt>
            <c:idx val="3"/>
            <c:bubble3D val="0"/>
            <c:spPr>
              <a:solidFill>
                <a:srgbClr val="422780"/>
              </a:solidFill>
              <a:ln w="19050">
                <a:solidFill>
                  <a:schemeClr val="lt1"/>
                </a:solidFill>
              </a:ln>
              <a:effectLst/>
            </c:spPr>
            <c:extLst>
              <c:ext xmlns:c16="http://schemas.microsoft.com/office/drawing/2014/chart" uri="{C3380CC4-5D6E-409C-BE32-E72D297353CC}">
                <c16:uniqueId val="{00000007-F127-44D4-AA2A-84228D01E665}"/>
              </c:ext>
            </c:extLst>
          </c:dPt>
          <c:cat>
            <c:strRef>
              <c:f>Sheet1!$A$2:$A$5</c:f>
              <c:strCache>
                <c:ptCount val="3"/>
                <c:pt idx="0">
                  <c:v>Website Ads &amp; Social media promotion</c:v>
                </c:pt>
                <c:pt idx="1">
                  <c:v>SMS &amp; Email marketing</c:v>
                </c:pt>
                <c:pt idx="2">
                  <c:v>Traditional offline advertising like transit advertising</c:v>
                </c:pt>
              </c:strCache>
            </c:strRef>
          </c:cat>
          <c:val>
            <c:numRef>
              <c:f>Sheet1!$B$2:$B$5</c:f>
              <c:numCache>
                <c:formatCode>General</c:formatCode>
                <c:ptCount val="4"/>
                <c:pt idx="0">
                  <c:v>40</c:v>
                </c:pt>
                <c:pt idx="1">
                  <c:v>20</c:v>
                </c:pt>
                <c:pt idx="2">
                  <c:v>40</c:v>
                </c:pt>
              </c:numCache>
            </c:numRef>
          </c:val>
          <c:extLst>
            <c:ext xmlns:c16="http://schemas.microsoft.com/office/drawing/2014/chart" uri="{C3380CC4-5D6E-409C-BE32-E72D297353CC}">
              <c16:uniqueId val="{00000008-F127-44D4-AA2A-84228D01E66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latin typeface="Bosch Sans CHT" panose="020B0604020202020204" pitchFamily="34" charset="-120"/>
          <a:ea typeface="Bosch Sans CHT" panose="020B0604020202020204" pitchFamily="34" charset="-12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780B8D-C674-4C51-B44A-ADF39D6D69AC}" type="doc">
      <dgm:prSet loTypeId="urn:microsoft.com/office/officeart/2005/8/layout/bList2" loCatId="picture" qsTypeId="urn:microsoft.com/office/officeart/2005/8/quickstyle/simple1" qsCatId="simple" csTypeId="urn:microsoft.com/office/officeart/2005/8/colors/colorful5" csCatId="colorful" phldr="1"/>
      <dgm:spPr/>
      <dgm:t>
        <a:bodyPr/>
        <a:lstStyle/>
        <a:p>
          <a:endParaRPr lang="en-US"/>
        </a:p>
      </dgm:t>
    </dgm:pt>
    <dgm:pt modelId="{E03970CE-F17D-4BD7-9139-2A64D8A81E14}">
      <dgm:prSet phldrT="[Text]"/>
      <dgm:spPr/>
      <dgm:t>
        <a:bodyPr/>
        <a:lstStyle/>
        <a:p>
          <a:r>
            <a:rPr lang="en-US" dirty="0"/>
            <a:t>Enter Phase</a:t>
          </a:r>
        </a:p>
      </dgm:t>
    </dgm:pt>
    <dgm:pt modelId="{2B8B5FFC-D0A1-4778-9E85-F9AB0C22ED3C}" type="parTrans" cxnId="{912370B2-BAC7-4494-B1EE-B7E9FBB149CA}">
      <dgm:prSet/>
      <dgm:spPr/>
      <dgm:t>
        <a:bodyPr/>
        <a:lstStyle/>
        <a:p>
          <a:endParaRPr lang="en-US"/>
        </a:p>
      </dgm:t>
    </dgm:pt>
    <dgm:pt modelId="{AD275FF2-DE8B-4FBF-9BFC-DB2932D702FA}" type="sibTrans" cxnId="{912370B2-BAC7-4494-B1EE-B7E9FBB149CA}">
      <dgm:prSet/>
      <dgm:spPr/>
      <dgm:t>
        <a:bodyPr/>
        <a:lstStyle/>
        <a:p>
          <a:endParaRPr lang="en-US"/>
        </a:p>
      </dgm:t>
    </dgm:pt>
    <dgm:pt modelId="{10C4F0D4-B553-46FA-87ED-0DAF676B34E4}">
      <dgm:prSet phldrT="[Text]"/>
      <dgm:spPr/>
      <dgm:t>
        <a:bodyPr/>
        <a:lstStyle/>
        <a:p>
          <a:r>
            <a:rPr lang="en-US" dirty="0"/>
            <a:t>Executing Process</a:t>
          </a:r>
        </a:p>
      </dgm:t>
    </dgm:pt>
    <dgm:pt modelId="{2D7EAC46-5384-466F-882A-CEB8CDE3ADF8}" type="parTrans" cxnId="{FB10F919-5943-46FC-9D7C-97EFE2BF1D5D}">
      <dgm:prSet/>
      <dgm:spPr/>
      <dgm:t>
        <a:bodyPr/>
        <a:lstStyle/>
        <a:p>
          <a:endParaRPr lang="en-US"/>
        </a:p>
      </dgm:t>
    </dgm:pt>
    <dgm:pt modelId="{FCD1F22C-C42B-49DE-B593-F6A69BF48695}" type="sibTrans" cxnId="{FB10F919-5943-46FC-9D7C-97EFE2BF1D5D}">
      <dgm:prSet/>
      <dgm:spPr/>
      <dgm:t>
        <a:bodyPr/>
        <a:lstStyle/>
        <a:p>
          <a:endParaRPr lang="en-US"/>
        </a:p>
      </dgm:t>
    </dgm:pt>
    <dgm:pt modelId="{7FB1B41A-3C00-4FE1-8C7F-A5954DA24546}">
      <dgm:prSet phldrT="[Text]"/>
      <dgm:spPr/>
      <dgm:t>
        <a:bodyPr/>
        <a:lstStyle/>
        <a:p>
          <a:r>
            <a:rPr lang="en-US" dirty="0"/>
            <a:t>Evaluation Phase</a:t>
          </a:r>
        </a:p>
      </dgm:t>
    </dgm:pt>
    <dgm:pt modelId="{5871D00E-BD65-4513-83B2-B7FC8B302D33}" type="parTrans" cxnId="{8BF8DD88-B311-4146-92B5-3A0B2402160F}">
      <dgm:prSet/>
      <dgm:spPr/>
      <dgm:t>
        <a:bodyPr/>
        <a:lstStyle/>
        <a:p>
          <a:endParaRPr lang="en-US"/>
        </a:p>
      </dgm:t>
    </dgm:pt>
    <dgm:pt modelId="{DB7A808B-E21F-4DA9-B38F-CF4614DB4921}" type="sibTrans" cxnId="{8BF8DD88-B311-4146-92B5-3A0B2402160F}">
      <dgm:prSet/>
      <dgm:spPr/>
      <dgm:t>
        <a:bodyPr/>
        <a:lstStyle/>
        <a:p>
          <a:endParaRPr lang="en-US"/>
        </a:p>
      </dgm:t>
    </dgm:pt>
    <dgm:pt modelId="{9BCA9A62-3517-3B47-AA0C-93B1672C5087}">
      <dgm:prSet/>
      <dgm:spPr>
        <a:solidFill>
          <a:schemeClr val="lt1">
            <a:hueOff val="0"/>
            <a:satOff val="0"/>
            <a:lumOff val="0"/>
            <a:alpha val="40000"/>
          </a:schemeClr>
        </a:solidFill>
        <a:ln>
          <a:solidFill>
            <a:schemeClr val="accent5">
              <a:hueOff val="0"/>
              <a:satOff val="0"/>
              <a:lumOff val="0"/>
              <a:alpha val="33000"/>
            </a:schemeClr>
          </a:solidFill>
        </a:ln>
      </dgm:spPr>
      <dgm:t>
        <a:bodyPr/>
        <a:lstStyle/>
        <a:p>
          <a:endParaRPr lang="en-US" dirty="0"/>
        </a:p>
      </dgm:t>
    </dgm:pt>
    <dgm:pt modelId="{C5FB5BD4-9CFE-B541-BB2F-6703F4A0A557}" type="parTrans" cxnId="{08AA4A4E-A6BA-0840-A195-328C9048E6DF}">
      <dgm:prSet/>
      <dgm:spPr/>
      <dgm:t>
        <a:bodyPr/>
        <a:lstStyle/>
        <a:p>
          <a:endParaRPr lang="en-US"/>
        </a:p>
      </dgm:t>
    </dgm:pt>
    <dgm:pt modelId="{CF8A3275-0E4B-064E-B4E7-E8BDF4CF9517}" type="sibTrans" cxnId="{08AA4A4E-A6BA-0840-A195-328C9048E6DF}">
      <dgm:prSet/>
      <dgm:spPr/>
      <dgm:t>
        <a:bodyPr/>
        <a:lstStyle/>
        <a:p>
          <a:endParaRPr lang="en-US"/>
        </a:p>
      </dgm:t>
    </dgm:pt>
    <dgm:pt modelId="{F90F11E9-C447-458E-8708-81BA7153968E}" type="pres">
      <dgm:prSet presAssocID="{0B780B8D-C674-4C51-B44A-ADF39D6D69AC}" presName="diagram" presStyleCnt="0">
        <dgm:presLayoutVars>
          <dgm:dir/>
          <dgm:animLvl val="lvl"/>
          <dgm:resizeHandles val="exact"/>
        </dgm:presLayoutVars>
      </dgm:prSet>
      <dgm:spPr/>
    </dgm:pt>
    <dgm:pt modelId="{8DDA0B98-C9B0-4EBE-9453-244401FF9C8B}" type="pres">
      <dgm:prSet presAssocID="{E03970CE-F17D-4BD7-9139-2A64D8A81E14}" presName="compNode" presStyleCnt="0"/>
      <dgm:spPr/>
    </dgm:pt>
    <dgm:pt modelId="{107C9FB8-EA4F-4239-82C3-11BA0BE7F062}" type="pres">
      <dgm:prSet presAssocID="{E03970CE-F17D-4BD7-9139-2A64D8A81E14}" presName="childRect" presStyleLbl="bgAcc1" presStyleIdx="0" presStyleCnt="3" custScaleY="165468">
        <dgm:presLayoutVars>
          <dgm:bulletEnabled val="1"/>
        </dgm:presLayoutVars>
      </dgm:prSet>
      <dgm:spPr/>
    </dgm:pt>
    <dgm:pt modelId="{CC33ACA3-4F59-4B15-91E9-98D35D310D76}" type="pres">
      <dgm:prSet presAssocID="{E03970CE-F17D-4BD7-9139-2A64D8A81E14}" presName="parentText" presStyleLbl="node1" presStyleIdx="0" presStyleCnt="0">
        <dgm:presLayoutVars>
          <dgm:chMax val="0"/>
          <dgm:bulletEnabled val="1"/>
        </dgm:presLayoutVars>
      </dgm:prSet>
      <dgm:spPr/>
    </dgm:pt>
    <dgm:pt modelId="{FC9B2B89-D0EE-4951-836D-B852B6356A90}" type="pres">
      <dgm:prSet presAssocID="{E03970CE-F17D-4BD7-9139-2A64D8A81E14}" presName="parentRect" presStyleLbl="alignNode1" presStyleIdx="0" presStyleCnt="3"/>
      <dgm:spPr/>
    </dgm:pt>
    <dgm:pt modelId="{4D04A58F-5ABB-4543-8B63-BE7BBD957130}" type="pres">
      <dgm:prSet presAssocID="{E03970CE-F17D-4BD7-9139-2A64D8A81E14}" presName="adorn" presStyleLbl="fgAccFollowNode1" presStyleIdx="0" presStyleCnt="3"/>
      <dgm:spPr/>
    </dgm:pt>
    <dgm:pt modelId="{B4DA2F84-C0E7-48E0-AF95-A0E62E8A4B35}" type="pres">
      <dgm:prSet presAssocID="{AD275FF2-DE8B-4FBF-9BFC-DB2932D702FA}" presName="sibTrans" presStyleLbl="sibTrans2D1" presStyleIdx="0" presStyleCnt="0"/>
      <dgm:spPr/>
    </dgm:pt>
    <dgm:pt modelId="{9A507A19-F089-4441-85CC-803ED567B949}" type="pres">
      <dgm:prSet presAssocID="{10C4F0D4-B553-46FA-87ED-0DAF676B34E4}" presName="compNode" presStyleCnt="0"/>
      <dgm:spPr/>
    </dgm:pt>
    <dgm:pt modelId="{295E935E-2DD6-4B5F-8960-2221744B9A53}" type="pres">
      <dgm:prSet presAssocID="{10C4F0D4-B553-46FA-87ED-0DAF676B34E4}" presName="childRect" presStyleLbl="bgAcc1" presStyleIdx="1" presStyleCnt="3" custScaleY="166626">
        <dgm:presLayoutVars>
          <dgm:bulletEnabled val="1"/>
        </dgm:presLayoutVars>
      </dgm:prSet>
      <dgm:spPr>
        <a:solidFill>
          <a:schemeClr val="lt1">
            <a:hueOff val="0"/>
            <a:satOff val="0"/>
            <a:lumOff val="0"/>
            <a:alpha val="40000"/>
          </a:schemeClr>
        </a:solidFill>
        <a:ln>
          <a:solidFill>
            <a:schemeClr val="accent5">
              <a:hueOff val="2097331"/>
              <a:satOff val="1190"/>
              <a:lumOff val="-11175"/>
              <a:alpha val="33000"/>
            </a:schemeClr>
          </a:solidFill>
        </a:ln>
      </dgm:spPr>
    </dgm:pt>
    <dgm:pt modelId="{ED4A9C4C-FAAB-42E8-8443-847828036AEB}" type="pres">
      <dgm:prSet presAssocID="{10C4F0D4-B553-46FA-87ED-0DAF676B34E4}" presName="parentText" presStyleLbl="node1" presStyleIdx="0" presStyleCnt="0">
        <dgm:presLayoutVars>
          <dgm:chMax val="0"/>
          <dgm:bulletEnabled val="1"/>
        </dgm:presLayoutVars>
      </dgm:prSet>
      <dgm:spPr/>
    </dgm:pt>
    <dgm:pt modelId="{CFA5DAE0-B64B-4839-94B0-D01613BCD0F8}" type="pres">
      <dgm:prSet presAssocID="{10C4F0D4-B553-46FA-87ED-0DAF676B34E4}" presName="parentRect" presStyleLbl="alignNode1" presStyleIdx="1" presStyleCnt="3"/>
      <dgm:spPr/>
    </dgm:pt>
    <dgm:pt modelId="{B29B6EC1-919F-41E8-97FA-B7F6FFCCC4A9}" type="pres">
      <dgm:prSet presAssocID="{10C4F0D4-B553-46FA-87ED-0DAF676B34E4}" presName="adorn" presStyleLbl="fgAccFollowNode1" presStyleIdx="1" presStyleCnt="3"/>
      <dgm:spPr/>
    </dgm:pt>
    <dgm:pt modelId="{12B8876B-D617-4E85-B8D9-28050F464071}" type="pres">
      <dgm:prSet presAssocID="{FCD1F22C-C42B-49DE-B593-F6A69BF48695}" presName="sibTrans" presStyleLbl="sibTrans2D1" presStyleIdx="0" presStyleCnt="0"/>
      <dgm:spPr/>
    </dgm:pt>
    <dgm:pt modelId="{94638028-BB00-4B34-BE27-C0D5FAEFDAD2}" type="pres">
      <dgm:prSet presAssocID="{7FB1B41A-3C00-4FE1-8C7F-A5954DA24546}" presName="compNode" presStyleCnt="0"/>
      <dgm:spPr/>
    </dgm:pt>
    <dgm:pt modelId="{A7CA509C-B58D-460C-8FE3-1FEFF2D2C9B8}" type="pres">
      <dgm:prSet presAssocID="{7FB1B41A-3C00-4FE1-8C7F-A5954DA24546}" presName="childRect" presStyleLbl="bgAcc1" presStyleIdx="2" presStyleCnt="3" custScaleY="160916" custLinFactNeighborX="-373" custLinFactNeighborY="-672">
        <dgm:presLayoutVars>
          <dgm:bulletEnabled val="1"/>
        </dgm:presLayoutVars>
      </dgm:prSet>
      <dgm:spPr>
        <a:solidFill>
          <a:schemeClr val="lt1">
            <a:hueOff val="0"/>
            <a:satOff val="0"/>
            <a:lumOff val="0"/>
            <a:alpha val="40000"/>
          </a:schemeClr>
        </a:solidFill>
        <a:ln>
          <a:solidFill>
            <a:schemeClr val="accent5">
              <a:hueOff val="4194663"/>
              <a:satOff val="2380"/>
              <a:lumOff val="-22350"/>
              <a:alpha val="33000"/>
            </a:schemeClr>
          </a:solidFill>
        </a:ln>
      </dgm:spPr>
    </dgm:pt>
    <dgm:pt modelId="{6FB91CAA-D29A-4BFD-8A8A-0AC70F2CAEA4}" type="pres">
      <dgm:prSet presAssocID="{7FB1B41A-3C00-4FE1-8C7F-A5954DA24546}" presName="parentText" presStyleLbl="node1" presStyleIdx="0" presStyleCnt="0">
        <dgm:presLayoutVars>
          <dgm:chMax val="0"/>
          <dgm:bulletEnabled val="1"/>
        </dgm:presLayoutVars>
      </dgm:prSet>
      <dgm:spPr/>
    </dgm:pt>
    <dgm:pt modelId="{B5B0B761-6AFE-450B-BF5E-A211890F3B59}" type="pres">
      <dgm:prSet presAssocID="{7FB1B41A-3C00-4FE1-8C7F-A5954DA24546}" presName="parentRect" presStyleLbl="alignNode1" presStyleIdx="2" presStyleCnt="3"/>
      <dgm:spPr/>
    </dgm:pt>
    <dgm:pt modelId="{D485747F-780D-45A3-825F-3BAE56D2E5DE}" type="pres">
      <dgm:prSet presAssocID="{7FB1B41A-3C00-4FE1-8C7F-A5954DA24546}" presName="adorn" presStyleLbl="fgAccFollowNode1" presStyleIdx="2" presStyleCnt="3"/>
      <dgm:spPr/>
    </dgm:pt>
  </dgm:ptLst>
  <dgm:cxnLst>
    <dgm:cxn modelId="{8435BF07-E125-413D-962F-FAAF30FC46E9}" type="presOf" srcId="{7FB1B41A-3C00-4FE1-8C7F-A5954DA24546}" destId="{B5B0B761-6AFE-450B-BF5E-A211890F3B59}" srcOrd="1" destOrd="0" presId="urn:microsoft.com/office/officeart/2005/8/layout/bList2"/>
    <dgm:cxn modelId="{FB10F919-5943-46FC-9D7C-97EFE2BF1D5D}" srcId="{0B780B8D-C674-4C51-B44A-ADF39D6D69AC}" destId="{10C4F0D4-B553-46FA-87ED-0DAF676B34E4}" srcOrd="1" destOrd="0" parTransId="{2D7EAC46-5384-466F-882A-CEB8CDE3ADF8}" sibTransId="{FCD1F22C-C42B-49DE-B593-F6A69BF48695}"/>
    <dgm:cxn modelId="{DF73751A-E9F3-404D-9A99-BF5F3202596B}" type="presOf" srcId="{9BCA9A62-3517-3B47-AA0C-93B1672C5087}" destId="{107C9FB8-EA4F-4239-82C3-11BA0BE7F062}" srcOrd="0" destOrd="0" presId="urn:microsoft.com/office/officeart/2005/8/layout/bList2"/>
    <dgm:cxn modelId="{08AA4A4E-A6BA-0840-A195-328C9048E6DF}" srcId="{E03970CE-F17D-4BD7-9139-2A64D8A81E14}" destId="{9BCA9A62-3517-3B47-AA0C-93B1672C5087}" srcOrd="0" destOrd="0" parTransId="{C5FB5BD4-9CFE-B541-BB2F-6703F4A0A557}" sibTransId="{CF8A3275-0E4B-064E-B4E7-E8BDF4CF9517}"/>
    <dgm:cxn modelId="{F05DF462-7CDB-40CC-AB9B-22EC3A6E6EC2}" type="presOf" srcId="{0B780B8D-C674-4C51-B44A-ADF39D6D69AC}" destId="{F90F11E9-C447-458E-8708-81BA7153968E}" srcOrd="0" destOrd="0" presId="urn:microsoft.com/office/officeart/2005/8/layout/bList2"/>
    <dgm:cxn modelId="{8BF8DD88-B311-4146-92B5-3A0B2402160F}" srcId="{0B780B8D-C674-4C51-B44A-ADF39D6D69AC}" destId="{7FB1B41A-3C00-4FE1-8C7F-A5954DA24546}" srcOrd="2" destOrd="0" parTransId="{5871D00E-BD65-4513-83B2-B7FC8B302D33}" sibTransId="{DB7A808B-E21F-4DA9-B38F-CF4614DB4921}"/>
    <dgm:cxn modelId="{52801F89-5795-4467-9685-1213E7980374}" type="presOf" srcId="{E03970CE-F17D-4BD7-9139-2A64D8A81E14}" destId="{CC33ACA3-4F59-4B15-91E9-98D35D310D76}" srcOrd="0" destOrd="0" presId="urn:microsoft.com/office/officeart/2005/8/layout/bList2"/>
    <dgm:cxn modelId="{C45335AB-83D1-490F-A419-D047565B76C1}" type="presOf" srcId="{E03970CE-F17D-4BD7-9139-2A64D8A81E14}" destId="{FC9B2B89-D0EE-4951-836D-B852B6356A90}" srcOrd="1" destOrd="0" presId="urn:microsoft.com/office/officeart/2005/8/layout/bList2"/>
    <dgm:cxn modelId="{E85D5AAB-7CAE-408F-AEF2-F714FDE90A5B}" type="presOf" srcId="{AD275FF2-DE8B-4FBF-9BFC-DB2932D702FA}" destId="{B4DA2F84-C0E7-48E0-AF95-A0E62E8A4B35}" srcOrd="0" destOrd="0" presId="urn:microsoft.com/office/officeart/2005/8/layout/bList2"/>
    <dgm:cxn modelId="{912370B2-BAC7-4494-B1EE-B7E9FBB149CA}" srcId="{0B780B8D-C674-4C51-B44A-ADF39D6D69AC}" destId="{E03970CE-F17D-4BD7-9139-2A64D8A81E14}" srcOrd="0" destOrd="0" parTransId="{2B8B5FFC-D0A1-4778-9E85-F9AB0C22ED3C}" sibTransId="{AD275FF2-DE8B-4FBF-9BFC-DB2932D702FA}"/>
    <dgm:cxn modelId="{E45209B5-6FE1-437F-882E-8A368776E562}" type="presOf" srcId="{10C4F0D4-B553-46FA-87ED-0DAF676B34E4}" destId="{ED4A9C4C-FAAB-42E8-8443-847828036AEB}" srcOrd="0" destOrd="0" presId="urn:microsoft.com/office/officeart/2005/8/layout/bList2"/>
    <dgm:cxn modelId="{EE8174D1-E934-4DBE-B3CE-1DE8216A9118}" type="presOf" srcId="{7FB1B41A-3C00-4FE1-8C7F-A5954DA24546}" destId="{6FB91CAA-D29A-4BFD-8A8A-0AC70F2CAEA4}" srcOrd="0" destOrd="0" presId="urn:microsoft.com/office/officeart/2005/8/layout/bList2"/>
    <dgm:cxn modelId="{B46690DB-EAE5-4E42-A3E8-CAEED67EF41C}" type="presOf" srcId="{10C4F0D4-B553-46FA-87ED-0DAF676B34E4}" destId="{CFA5DAE0-B64B-4839-94B0-D01613BCD0F8}" srcOrd="1" destOrd="0" presId="urn:microsoft.com/office/officeart/2005/8/layout/bList2"/>
    <dgm:cxn modelId="{1DA116EF-8699-4BE6-8B79-B4BC67F7F0E0}" type="presOf" srcId="{FCD1F22C-C42B-49DE-B593-F6A69BF48695}" destId="{12B8876B-D617-4E85-B8D9-28050F464071}" srcOrd="0" destOrd="0" presId="urn:microsoft.com/office/officeart/2005/8/layout/bList2"/>
    <dgm:cxn modelId="{9DD7074E-C35D-4683-99AC-653D6D650E06}" type="presParOf" srcId="{F90F11E9-C447-458E-8708-81BA7153968E}" destId="{8DDA0B98-C9B0-4EBE-9453-244401FF9C8B}" srcOrd="0" destOrd="0" presId="urn:microsoft.com/office/officeart/2005/8/layout/bList2"/>
    <dgm:cxn modelId="{61809903-98CD-4BF7-AD1B-FDFC72973776}" type="presParOf" srcId="{8DDA0B98-C9B0-4EBE-9453-244401FF9C8B}" destId="{107C9FB8-EA4F-4239-82C3-11BA0BE7F062}" srcOrd="0" destOrd="0" presId="urn:microsoft.com/office/officeart/2005/8/layout/bList2"/>
    <dgm:cxn modelId="{DB19929A-099A-4448-B4C9-38D4BB7BB3B2}" type="presParOf" srcId="{8DDA0B98-C9B0-4EBE-9453-244401FF9C8B}" destId="{CC33ACA3-4F59-4B15-91E9-98D35D310D76}" srcOrd="1" destOrd="0" presId="urn:microsoft.com/office/officeart/2005/8/layout/bList2"/>
    <dgm:cxn modelId="{9B624421-AFA2-435F-BE15-B5D73B5C0483}" type="presParOf" srcId="{8DDA0B98-C9B0-4EBE-9453-244401FF9C8B}" destId="{FC9B2B89-D0EE-4951-836D-B852B6356A90}" srcOrd="2" destOrd="0" presId="urn:microsoft.com/office/officeart/2005/8/layout/bList2"/>
    <dgm:cxn modelId="{424321EA-D897-48E6-B19B-B1BAB49DC987}" type="presParOf" srcId="{8DDA0B98-C9B0-4EBE-9453-244401FF9C8B}" destId="{4D04A58F-5ABB-4543-8B63-BE7BBD957130}" srcOrd="3" destOrd="0" presId="urn:microsoft.com/office/officeart/2005/8/layout/bList2"/>
    <dgm:cxn modelId="{AFD3E08C-BD30-4A5B-876C-5FFC2D96ADFB}" type="presParOf" srcId="{F90F11E9-C447-458E-8708-81BA7153968E}" destId="{B4DA2F84-C0E7-48E0-AF95-A0E62E8A4B35}" srcOrd="1" destOrd="0" presId="urn:microsoft.com/office/officeart/2005/8/layout/bList2"/>
    <dgm:cxn modelId="{877CEAFA-BB23-4F8E-9736-FB4E5741DBD9}" type="presParOf" srcId="{F90F11E9-C447-458E-8708-81BA7153968E}" destId="{9A507A19-F089-4441-85CC-803ED567B949}" srcOrd="2" destOrd="0" presId="urn:microsoft.com/office/officeart/2005/8/layout/bList2"/>
    <dgm:cxn modelId="{97D7C80D-DEB8-4EF4-B1B8-4BC654C63D21}" type="presParOf" srcId="{9A507A19-F089-4441-85CC-803ED567B949}" destId="{295E935E-2DD6-4B5F-8960-2221744B9A53}" srcOrd="0" destOrd="0" presId="urn:microsoft.com/office/officeart/2005/8/layout/bList2"/>
    <dgm:cxn modelId="{78022E3F-EF4D-4515-B058-E06B98DC740A}" type="presParOf" srcId="{9A507A19-F089-4441-85CC-803ED567B949}" destId="{ED4A9C4C-FAAB-42E8-8443-847828036AEB}" srcOrd="1" destOrd="0" presId="urn:microsoft.com/office/officeart/2005/8/layout/bList2"/>
    <dgm:cxn modelId="{2AC455FD-2EFF-400C-8DB9-6F2F5B55133D}" type="presParOf" srcId="{9A507A19-F089-4441-85CC-803ED567B949}" destId="{CFA5DAE0-B64B-4839-94B0-D01613BCD0F8}" srcOrd="2" destOrd="0" presId="urn:microsoft.com/office/officeart/2005/8/layout/bList2"/>
    <dgm:cxn modelId="{721F6AD4-D056-484A-AF90-AF012A4C0602}" type="presParOf" srcId="{9A507A19-F089-4441-85CC-803ED567B949}" destId="{B29B6EC1-919F-41E8-97FA-B7F6FFCCC4A9}" srcOrd="3" destOrd="0" presId="urn:microsoft.com/office/officeart/2005/8/layout/bList2"/>
    <dgm:cxn modelId="{3D343006-A66A-40D8-9CEF-82C00D135A2B}" type="presParOf" srcId="{F90F11E9-C447-458E-8708-81BA7153968E}" destId="{12B8876B-D617-4E85-B8D9-28050F464071}" srcOrd="3" destOrd="0" presId="urn:microsoft.com/office/officeart/2005/8/layout/bList2"/>
    <dgm:cxn modelId="{4C46DD77-F54E-4BBE-A67D-B34C6800B386}" type="presParOf" srcId="{F90F11E9-C447-458E-8708-81BA7153968E}" destId="{94638028-BB00-4B34-BE27-C0D5FAEFDAD2}" srcOrd="4" destOrd="0" presId="urn:microsoft.com/office/officeart/2005/8/layout/bList2"/>
    <dgm:cxn modelId="{B46A021B-47E5-4B78-AB83-85E1D76AEE0D}" type="presParOf" srcId="{94638028-BB00-4B34-BE27-C0D5FAEFDAD2}" destId="{A7CA509C-B58D-460C-8FE3-1FEFF2D2C9B8}" srcOrd="0" destOrd="0" presId="urn:microsoft.com/office/officeart/2005/8/layout/bList2"/>
    <dgm:cxn modelId="{2B809801-AEF4-4A06-BA6E-9077CEFE3BA2}" type="presParOf" srcId="{94638028-BB00-4B34-BE27-C0D5FAEFDAD2}" destId="{6FB91CAA-D29A-4BFD-8A8A-0AC70F2CAEA4}" srcOrd="1" destOrd="0" presId="urn:microsoft.com/office/officeart/2005/8/layout/bList2"/>
    <dgm:cxn modelId="{65C2E731-C29C-4F5D-8CFE-20EE1DC1C3BD}" type="presParOf" srcId="{94638028-BB00-4B34-BE27-C0D5FAEFDAD2}" destId="{B5B0B761-6AFE-450B-BF5E-A211890F3B59}" srcOrd="2" destOrd="0" presId="urn:microsoft.com/office/officeart/2005/8/layout/bList2"/>
    <dgm:cxn modelId="{18A63560-5208-4E03-94D0-657AA6511BAE}" type="presParOf" srcId="{94638028-BB00-4B34-BE27-C0D5FAEFDAD2}" destId="{D485747F-780D-45A3-825F-3BAE56D2E5DE}" srcOrd="3" destOrd="0" presId="urn:microsoft.com/office/officeart/2005/8/layout/b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943A0E-E869-4AE9-804F-922E4E0C7FA1}" type="doc">
      <dgm:prSet loTypeId="urn:microsoft.com/office/officeart/2005/8/layout/hChevron3" loCatId="process" qsTypeId="urn:microsoft.com/office/officeart/2005/8/quickstyle/simple1" qsCatId="simple" csTypeId="urn:microsoft.com/office/officeart/2005/8/colors/colorful3" csCatId="colorful" phldr="1"/>
      <dgm:spPr/>
    </dgm:pt>
    <dgm:pt modelId="{4A2F9F94-8376-44C8-B6ED-7ADE19257E47}">
      <dgm:prSet phldrT="[Text]" custT="1"/>
      <dgm:spPr>
        <a:ln w="57150">
          <a:solidFill>
            <a:schemeClr val="bg1"/>
          </a:solidFill>
        </a:ln>
      </dgm:spPr>
      <dgm:t>
        <a:bodyPr/>
        <a:lstStyle/>
        <a:p>
          <a:r>
            <a:rPr lang="en-US" sz="3200" dirty="0"/>
            <a:t>Business </a:t>
          </a:r>
        </a:p>
        <a:p>
          <a:r>
            <a:rPr lang="en-US" sz="3200" dirty="0"/>
            <a:t>requirements risk</a:t>
          </a:r>
          <a:endParaRPr lang="en-GB" sz="3200" dirty="0"/>
        </a:p>
      </dgm:t>
    </dgm:pt>
    <dgm:pt modelId="{7083417E-DF57-463E-A5FA-8699C6CE703E}" type="parTrans" cxnId="{1CD6F572-0B06-40EB-B838-8C6FF7D6011E}">
      <dgm:prSet/>
      <dgm:spPr/>
      <dgm:t>
        <a:bodyPr/>
        <a:lstStyle/>
        <a:p>
          <a:endParaRPr lang="en-GB"/>
        </a:p>
      </dgm:t>
    </dgm:pt>
    <dgm:pt modelId="{088A50F2-7866-4B34-9322-574E28C7A6A0}" type="sibTrans" cxnId="{1CD6F572-0B06-40EB-B838-8C6FF7D6011E}">
      <dgm:prSet/>
      <dgm:spPr/>
      <dgm:t>
        <a:bodyPr/>
        <a:lstStyle/>
        <a:p>
          <a:endParaRPr lang="en-GB"/>
        </a:p>
      </dgm:t>
    </dgm:pt>
    <dgm:pt modelId="{CE45DAA6-EA7C-4989-AC4C-A950E0D0CB96}">
      <dgm:prSet phldrT="[Text]" custT="1"/>
      <dgm:spPr>
        <a:solidFill>
          <a:schemeClr val="accent5"/>
        </a:solidFill>
        <a:ln w="57150">
          <a:solidFill>
            <a:schemeClr val="bg1"/>
          </a:solidFill>
        </a:ln>
      </dgm:spPr>
      <dgm:t>
        <a:bodyPr/>
        <a:lstStyle/>
        <a:p>
          <a:r>
            <a:rPr lang="en-US" sz="3200" dirty="0"/>
            <a:t>Price risk</a:t>
          </a:r>
          <a:endParaRPr lang="en-GB" sz="3200" dirty="0"/>
        </a:p>
      </dgm:t>
    </dgm:pt>
    <dgm:pt modelId="{E72E26E5-DF31-4FF7-B506-A49135CF59A6}" type="parTrans" cxnId="{95E912C4-A752-41FF-B20C-47F334287931}">
      <dgm:prSet/>
      <dgm:spPr/>
      <dgm:t>
        <a:bodyPr/>
        <a:lstStyle/>
        <a:p>
          <a:endParaRPr lang="en-GB"/>
        </a:p>
      </dgm:t>
    </dgm:pt>
    <dgm:pt modelId="{128451E7-A511-4D1F-89A7-F2608F0D8539}" type="sibTrans" cxnId="{95E912C4-A752-41FF-B20C-47F334287931}">
      <dgm:prSet/>
      <dgm:spPr/>
      <dgm:t>
        <a:bodyPr/>
        <a:lstStyle/>
        <a:p>
          <a:endParaRPr lang="en-GB"/>
        </a:p>
      </dgm:t>
    </dgm:pt>
    <dgm:pt modelId="{EBA822B7-2E7A-4678-B4B7-E3558B76D46A}">
      <dgm:prSet custT="1"/>
      <dgm:spPr>
        <a:solidFill>
          <a:schemeClr val="accent6"/>
        </a:solidFill>
        <a:ln w="57150">
          <a:solidFill>
            <a:schemeClr val="bg1"/>
          </a:solidFill>
        </a:ln>
      </dgm:spPr>
      <dgm:t>
        <a:bodyPr/>
        <a:lstStyle/>
        <a:p>
          <a:r>
            <a:rPr lang="en-US" sz="3200" dirty="0"/>
            <a:t>Credit risk</a:t>
          </a:r>
          <a:endParaRPr lang="en-GB" sz="3200" dirty="0"/>
        </a:p>
      </dgm:t>
    </dgm:pt>
    <dgm:pt modelId="{5D3D8176-9C41-4E31-AD16-04D77B20200C}" type="parTrans" cxnId="{FCA6BA69-5BCE-47D3-850B-73FBA7806C17}">
      <dgm:prSet/>
      <dgm:spPr/>
      <dgm:t>
        <a:bodyPr/>
        <a:lstStyle/>
        <a:p>
          <a:endParaRPr lang="en-GB"/>
        </a:p>
      </dgm:t>
    </dgm:pt>
    <dgm:pt modelId="{DDCEBE5D-75AE-4D78-A189-2135B17B2163}" type="sibTrans" cxnId="{FCA6BA69-5BCE-47D3-850B-73FBA7806C17}">
      <dgm:prSet/>
      <dgm:spPr/>
      <dgm:t>
        <a:bodyPr/>
        <a:lstStyle/>
        <a:p>
          <a:endParaRPr lang="en-GB"/>
        </a:p>
      </dgm:t>
    </dgm:pt>
    <dgm:pt modelId="{70D2CB07-1337-446C-B6BE-2CB9980F6CC9}" type="pres">
      <dgm:prSet presAssocID="{6B943A0E-E869-4AE9-804F-922E4E0C7FA1}" presName="Name0" presStyleCnt="0">
        <dgm:presLayoutVars>
          <dgm:dir/>
          <dgm:resizeHandles val="exact"/>
        </dgm:presLayoutVars>
      </dgm:prSet>
      <dgm:spPr/>
    </dgm:pt>
    <dgm:pt modelId="{01A923E4-04DD-455B-9ECC-706C13D8D528}" type="pres">
      <dgm:prSet presAssocID="{4A2F9F94-8376-44C8-B6ED-7ADE19257E47}" presName="parTxOnly" presStyleLbl="node1" presStyleIdx="0" presStyleCnt="3" custLinFactNeighborX="61" custLinFactNeighborY="1070">
        <dgm:presLayoutVars>
          <dgm:bulletEnabled val="1"/>
        </dgm:presLayoutVars>
      </dgm:prSet>
      <dgm:spPr/>
    </dgm:pt>
    <dgm:pt modelId="{877E8DDB-067E-4416-BEA5-F298F1F35BD9}" type="pres">
      <dgm:prSet presAssocID="{088A50F2-7866-4B34-9322-574E28C7A6A0}" presName="parSpace" presStyleCnt="0"/>
      <dgm:spPr/>
    </dgm:pt>
    <dgm:pt modelId="{08DD65BF-0E2F-486F-AF6E-FD1903161179}" type="pres">
      <dgm:prSet presAssocID="{CE45DAA6-EA7C-4989-AC4C-A950E0D0CB96}" presName="parTxOnly" presStyleLbl="node1" presStyleIdx="1" presStyleCnt="3">
        <dgm:presLayoutVars>
          <dgm:bulletEnabled val="1"/>
        </dgm:presLayoutVars>
      </dgm:prSet>
      <dgm:spPr/>
    </dgm:pt>
    <dgm:pt modelId="{A9AD4C11-DB59-4743-BF43-06849C3ED6FF}" type="pres">
      <dgm:prSet presAssocID="{128451E7-A511-4D1F-89A7-F2608F0D8539}" presName="parSpace" presStyleCnt="0"/>
      <dgm:spPr/>
    </dgm:pt>
    <dgm:pt modelId="{3ACC7F15-9B68-4240-B943-1E93529759F5}" type="pres">
      <dgm:prSet presAssocID="{EBA822B7-2E7A-4678-B4B7-E3558B76D46A}" presName="parTxOnly" presStyleLbl="node1" presStyleIdx="2" presStyleCnt="3" custLinFactNeighborX="-234" custLinFactNeighborY="15554">
        <dgm:presLayoutVars>
          <dgm:bulletEnabled val="1"/>
        </dgm:presLayoutVars>
      </dgm:prSet>
      <dgm:spPr/>
    </dgm:pt>
  </dgm:ptLst>
  <dgm:cxnLst>
    <dgm:cxn modelId="{780A3A00-C527-4AD1-89C2-7F735F302FD0}" type="presOf" srcId="{4A2F9F94-8376-44C8-B6ED-7ADE19257E47}" destId="{01A923E4-04DD-455B-9ECC-706C13D8D528}" srcOrd="0" destOrd="0" presId="urn:microsoft.com/office/officeart/2005/8/layout/hChevron3"/>
    <dgm:cxn modelId="{FCA6BA69-5BCE-47D3-850B-73FBA7806C17}" srcId="{6B943A0E-E869-4AE9-804F-922E4E0C7FA1}" destId="{EBA822B7-2E7A-4678-B4B7-E3558B76D46A}" srcOrd="2" destOrd="0" parTransId="{5D3D8176-9C41-4E31-AD16-04D77B20200C}" sibTransId="{DDCEBE5D-75AE-4D78-A189-2135B17B2163}"/>
    <dgm:cxn modelId="{FBAA8F6D-58F9-4D47-89DD-7632EB246FFD}" type="presOf" srcId="{EBA822B7-2E7A-4678-B4B7-E3558B76D46A}" destId="{3ACC7F15-9B68-4240-B943-1E93529759F5}" srcOrd="0" destOrd="0" presId="urn:microsoft.com/office/officeart/2005/8/layout/hChevron3"/>
    <dgm:cxn modelId="{1CD6F572-0B06-40EB-B838-8C6FF7D6011E}" srcId="{6B943A0E-E869-4AE9-804F-922E4E0C7FA1}" destId="{4A2F9F94-8376-44C8-B6ED-7ADE19257E47}" srcOrd="0" destOrd="0" parTransId="{7083417E-DF57-463E-A5FA-8699C6CE703E}" sibTransId="{088A50F2-7866-4B34-9322-574E28C7A6A0}"/>
    <dgm:cxn modelId="{F7D8FB79-A7EF-4471-A18D-59AD098C9EE0}" type="presOf" srcId="{6B943A0E-E869-4AE9-804F-922E4E0C7FA1}" destId="{70D2CB07-1337-446C-B6BE-2CB9980F6CC9}" srcOrd="0" destOrd="0" presId="urn:microsoft.com/office/officeart/2005/8/layout/hChevron3"/>
    <dgm:cxn modelId="{95E912C4-A752-41FF-B20C-47F334287931}" srcId="{6B943A0E-E869-4AE9-804F-922E4E0C7FA1}" destId="{CE45DAA6-EA7C-4989-AC4C-A950E0D0CB96}" srcOrd="1" destOrd="0" parTransId="{E72E26E5-DF31-4FF7-B506-A49135CF59A6}" sibTransId="{128451E7-A511-4D1F-89A7-F2608F0D8539}"/>
    <dgm:cxn modelId="{2F5C71CD-31D9-451F-A50C-F6237BC674D5}" type="presOf" srcId="{CE45DAA6-EA7C-4989-AC4C-A950E0D0CB96}" destId="{08DD65BF-0E2F-486F-AF6E-FD1903161179}" srcOrd="0" destOrd="0" presId="urn:microsoft.com/office/officeart/2005/8/layout/hChevron3"/>
    <dgm:cxn modelId="{CF70B244-DAB3-430D-9A29-B1055FB5EA1C}" type="presParOf" srcId="{70D2CB07-1337-446C-B6BE-2CB9980F6CC9}" destId="{01A923E4-04DD-455B-9ECC-706C13D8D528}" srcOrd="0" destOrd="0" presId="urn:microsoft.com/office/officeart/2005/8/layout/hChevron3"/>
    <dgm:cxn modelId="{31685186-2964-4B28-880B-983C2E5DA6A6}" type="presParOf" srcId="{70D2CB07-1337-446C-B6BE-2CB9980F6CC9}" destId="{877E8DDB-067E-4416-BEA5-F298F1F35BD9}" srcOrd="1" destOrd="0" presId="urn:microsoft.com/office/officeart/2005/8/layout/hChevron3"/>
    <dgm:cxn modelId="{6FBE8347-54CC-4B38-A5DF-ABD246284168}" type="presParOf" srcId="{70D2CB07-1337-446C-B6BE-2CB9980F6CC9}" destId="{08DD65BF-0E2F-486F-AF6E-FD1903161179}" srcOrd="2" destOrd="0" presId="urn:microsoft.com/office/officeart/2005/8/layout/hChevron3"/>
    <dgm:cxn modelId="{F0DAA2FD-56A5-4E2D-A174-5EB36937B05F}" type="presParOf" srcId="{70D2CB07-1337-446C-B6BE-2CB9980F6CC9}" destId="{A9AD4C11-DB59-4743-BF43-06849C3ED6FF}" srcOrd="3" destOrd="0" presId="urn:microsoft.com/office/officeart/2005/8/layout/hChevron3"/>
    <dgm:cxn modelId="{4AA79999-0DCF-4AB1-BE87-DC162AA562A0}" type="presParOf" srcId="{70D2CB07-1337-446C-B6BE-2CB9980F6CC9}" destId="{3ACC7F15-9B68-4240-B943-1E93529759F5}" srcOrd="4" destOrd="0" presId="urn:microsoft.com/office/officeart/2005/8/layout/hChevron3"/>
  </dgm:cxnLst>
  <dgm:bg/>
  <dgm:whole>
    <a:ln w="25400" cap="flat" cmpd="sng" algn="ctr">
      <a:noFill/>
      <a:prstDash val="solid"/>
      <a:round/>
      <a:headEnd type="none" w="med" len="med"/>
      <a:tailEnd type="none" w="med" len="med"/>
    </a:ln>
  </dgm:whole>
  <dgm:extLst>
    <a:ext uri="http://schemas.microsoft.com/office/drawing/2008/diagram">
      <dsp:dataModelExt xmlns:dsp="http://schemas.microsoft.com/office/drawing/2008/diagram" relId="rId2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C9FB8-EA4F-4239-82C3-11BA0BE7F062}">
      <dsp:nvSpPr>
        <dsp:cNvPr id="0" name=""/>
        <dsp:cNvSpPr/>
      </dsp:nvSpPr>
      <dsp:spPr>
        <a:xfrm>
          <a:off x="6852" y="845647"/>
          <a:ext cx="2959463" cy="3655480"/>
        </a:xfrm>
        <a:prstGeom prst="round2SameRect">
          <a:avLst>
            <a:gd name="adj1" fmla="val 8000"/>
            <a:gd name="adj2" fmla="val 0"/>
          </a:avLst>
        </a:prstGeom>
        <a:solidFill>
          <a:schemeClr val="lt1">
            <a:hueOff val="0"/>
            <a:satOff val="0"/>
            <a:lumOff val="0"/>
            <a:alpha val="40000"/>
          </a:schemeClr>
        </a:solidFill>
        <a:ln w="25400" cap="flat" cmpd="sng" algn="ctr">
          <a:solidFill>
            <a:schemeClr val="accent5">
              <a:hueOff val="0"/>
              <a:satOff val="0"/>
              <a:lumOff val="0"/>
              <a:alpha val="33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2550" tIns="247650" rIns="82550" bIns="82550" numCol="1" spcCol="1270" anchor="t" anchorCtr="0">
          <a:noAutofit/>
        </a:bodyPr>
        <a:lstStyle/>
        <a:p>
          <a:pPr marL="285750" lvl="1" indent="-285750" algn="l" defTabSz="2889250">
            <a:lnSpc>
              <a:spcPct val="90000"/>
            </a:lnSpc>
            <a:spcBef>
              <a:spcPct val="0"/>
            </a:spcBef>
            <a:spcAft>
              <a:spcPct val="15000"/>
            </a:spcAft>
            <a:buChar char="•"/>
          </a:pPr>
          <a:endParaRPr lang="en-US" sz="6500" kern="1200" dirty="0"/>
        </a:p>
      </dsp:txBody>
      <dsp:txXfrm>
        <a:off x="76196" y="914991"/>
        <a:ext cx="2820775" cy="3586136"/>
      </dsp:txXfrm>
    </dsp:sp>
    <dsp:sp modelId="{FC9B2B89-D0EE-4951-836D-B852B6356A90}">
      <dsp:nvSpPr>
        <dsp:cNvPr id="0" name=""/>
        <dsp:cNvSpPr/>
      </dsp:nvSpPr>
      <dsp:spPr>
        <a:xfrm>
          <a:off x="6852" y="3777975"/>
          <a:ext cx="2959463" cy="949945"/>
        </a:xfrm>
        <a:prstGeom prst="rect">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marL="0" lvl="0" indent="0" algn="l" defTabSz="1511300">
            <a:lnSpc>
              <a:spcPct val="90000"/>
            </a:lnSpc>
            <a:spcBef>
              <a:spcPct val="0"/>
            </a:spcBef>
            <a:spcAft>
              <a:spcPct val="35000"/>
            </a:spcAft>
            <a:buNone/>
          </a:pPr>
          <a:r>
            <a:rPr lang="en-US" sz="3400" kern="1200" dirty="0"/>
            <a:t>Enter Phase</a:t>
          </a:r>
        </a:p>
      </dsp:txBody>
      <dsp:txXfrm>
        <a:off x="6852" y="3777975"/>
        <a:ext cx="2084128" cy="949945"/>
      </dsp:txXfrm>
    </dsp:sp>
    <dsp:sp modelId="{4D04A58F-5ABB-4543-8B63-BE7BBD957130}">
      <dsp:nvSpPr>
        <dsp:cNvPr id="0" name=""/>
        <dsp:cNvSpPr/>
      </dsp:nvSpPr>
      <dsp:spPr>
        <a:xfrm>
          <a:off x="2174699" y="3928865"/>
          <a:ext cx="1035812" cy="1035812"/>
        </a:xfrm>
        <a:prstGeom prst="ellipse">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5E935E-2DD6-4B5F-8960-2221744B9A53}">
      <dsp:nvSpPr>
        <dsp:cNvPr id="0" name=""/>
        <dsp:cNvSpPr/>
      </dsp:nvSpPr>
      <dsp:spPr>
        <a:xfrm>
          <a:off x="3467127" y="839251"/>
          <a:ext cx="2959463" cy="3681062"/>
        </a:xfrm>
        <a:prstGeom prst="round2SameRect">
          <a:avLst>
            <a:gd name="adj1" fmla="val 8000"/>
            <a:gd name="adj2" fmla="val 0"/>
          </a:avLst>
        </a:prstGeom>
        <a:solidFill>
          <a:schemeClr val="lt1">
            <a:hueOff val="0"/>
            <a:satOff val="0"/>
            <a:lumOff val="0"/>
            <a:alpha val="40000"/>
          </a:schemeClr>
        </a:solidFill>
        <a:ln w="25400" cap="flat" cmpd="sng" algn="ctr">
          <a:solidFill>
            <a:schemeClr val="accent5">
              <a:hueOff val="2097331"/>
              <a:satOff val="1190"/>
              <a:lumOff val="-11175"/>
              <a:alpha val="33000"/>
            </a:schemeClr>
          </a:solidFill>
          <a:prstDash val="solid"/>
        </a:ln>
        <a:effectLst/>
      </dsp:spPr>
      <dsp:style>
        <a:lnRef idx="2">
          <a:scrgbClr r="0" g="0" b="0"/>
        </a:lnRef>
        <a:fillRef idx="1">
          <a:scrgbClr r="0" g="0" b="0"/>
        </a:fillRef>
        <a:effectRef idx="0">
          <a:scrgbClr r="0" g="0" b="0"/>
        </a:effectRef>
        <a:fontRef idx="minor"/>
      </dsp:style>
    </dsp:sp>
    <dsp:sp modelId="{CFA5DAE0-B64B-4839-94B0-D01613BCD0F8}">
      <dsp:nvSpPr>
        <dsp:cNvPr id="0" name=""/>
        <dsp:cNvSpPr/>
      </dsp:nvSpPr>
      <dsp:spPr>
        <a:xfrm>
          <a:off x="3467127" y="3784371"/>
          <a:ext cx="2959463" cy="949945"/>
        </a:xfrm>
        <a:prstGeom prst="rect">
          <a:avLst/>
        </a:prstGeom>
        <a:solidFill>
          <a:schemeClr val="accent5">
            <a:hueOff val="2097331"/>
            <a:satOff val="1190"/>
            <a:lumOff val="-11175"/>
            <a:alphaOff val="0"/>
          </a:schemeClr>
        </a:solidFill>
        <a:ln w="25400" cap="flat" cmpd="sng" algn="ctr">
          <a:solidFill>
            <a:schemeClr val="accent5">
              <a:hueOff val="2097331"/>
              <a:satOff val="1190"/>
              <a:lumOff val="-1117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marL="0" lvl="0" indent="0" algn="l" defTabSz="1511300">
            <a:lnSpc>
              <a:spcPct val="90000"/>
            </a:lnSpc>
            <a:spcBef>
              <a:spcPct val="0"/>
            </a:spcBef>
            <a:spcAft>
              <a:spcPct val="35000"/>
            </a:spcAft>
            <a:buNone/>
          </a:pPr>
          <a:r>
            <a:rPr lang="en-US" sz="3400" kern="1200" dirty="0"/>
            <a:t>Executing Process</a:t>
          </a:r>
        </a:p>
      </dsp:txBody>
      <dsp:txXfrm>
        <a:off x="3467127" y="3784371"/>
        <a:ext cx="2084128" cy="949945"/>
      </dsp:txXfrm>
    </dsp:sp>
    <dsp:sp modelId="{B29B6EC1-919F-41E8-97FA-B7F6FFCCC4A9}">
      <dsp:nvSpPr>
        <dsp:cNvPr id="0" name=""/>
        <dsp:cNvSpPr/>
      </dsp:nvSpPr>
      <dsp:spPr>
        <a:xfrm>
          <a:off x="5634974" y="3935261"/>
          <a:ext cx="1035812" cy="1035812"/>
        </a:xfrm>
        <a:prstGeom prst="ellipse">
          <a:avLst/>
        </a:prstGeom>
        <a:solidFill>
          <a:schemeClr val="accent5">
            <a:tint val="40000"/>
            <a:alpha val="90000"/>
            <a:hueOff val="1402922"/>
            <a:satOff val="-13721"/>
            <a:lumOff val="-2055"/>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CA509C-B58D-460C-8FE3-1FEFF2D2C9B8}">
      <dsp:nvSpPr>
        <dsp:cNvPr id="0" name=""/>
        <dsp:cNvSpPr/>
      </dsp:nvSpPr>
      <dsp:spPr>
        <a:xfrm>
          <a:off x="6916363" y="855941"/>
          <a:ext cx="2959463" cy="3554918"/>
        </a:xfrm>
        <a:prstGeom prst="round2SameRect">
          <a:avLst>
            <a:gd name="adj1" fmla="val 8000"/>
            <a:gd name="adj2" fmla="val 0"/>
          </a:avLst>
        </a:prstGeom>
        <a:solidFill>
          <a:schemeClr val="lt1">
            <a:hueOff val="0"/>
            <a:satOff val="0"/>
            <a:lumOff val="0"/>
            <a:alpha val="40000"/>
          </a:schemeClr>
        </a:solidFill>
        <a:ln w="25400" cap="flat" cmpd="sng" algn="ctr">
          <a:solidFill>
            <a:schemeClr val="accent5">
              <a:hueOff val="4194663"/>
              <a:satOff val="2380"/>
              <a:lumOff val="-22350"/>
              <a:alpha val="33000"/>
            </a:schemeClr>
          </a:solidFill>
          <a:prstDash val="solid"/>
        </a:ln>
        <a:effectLst/>
      </dsp:spPr>
      <dsp:style>
        <a:lnRef idx="2">
          <a:scrgbClr r="0" g="0" b="0"/>
        </a:lnRef>
        <a:fillRef idx="1">
          <a:scrgbClr r="0" g="0" b="0"/>
        </a:fillRef>
        <a:effectRef idx="0">
          <a:scrgbClr r="0" g="0" b="0"/>
        </a:effectRef>
        <a:fontRef idx="minor"/>
      </dsp:style>
    </dsp:sp>
    <dsp:sp modelId="{B5B0B761-6AFE-450B-BF5E-A211890F3B59}">
      <dsp:nvSpPr>
        <dsp:cNvPr id="0" name=""/>
        <dsp:cNvSpPr/>
      </dsp:nvSpPr>
      <dsp:spPr>
        <a:xfrm>
          <a:off x="6927402" y="3752835"/>
          <a:ext cx="2959463" cy="949945"/>
        </a:xfrm>
        <a:prstGeom prst="rect">
          <a:avLst/>
        </a:prstGeom>
        <a:solidFill>
          <a:schemeClr val="accent5">
            <a:hueOff val="4194663"/>
            <a:satOff val="2380"/>
            <a:lumOff val="-22350"/>
            <a:alphaOff val="0"/>
          </a:schemeClr>
        </a:solidFill>
        <a:ln w="25400" cap="flat" cmpd="sng" algn="ctr">
          <a:solidFill>
            <a:schemeClr val="accent5">
              <a:hueOff val="4194663"/>
              <a:satOff val="2380"/>
              <a:lumOff val="-2235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0" rIns="43180" bIns="0" numCol="1" spcCol="1270" anchor="ctr" anchorCtr="0">
          <a:noAutofit/>
        </a:bodyPr>
        <a:lstStyle/>
        <a:p>
          <a:pPr marL="0" lvl="0" indent="0" algn="l" defTabSz="1511300">
            <a:lnSpc>
              <a:spcPct val="90000"/>
            </a:lnSpc>
            <a:spcBef>
              <a:spcPct val="0"/>
            </a:spcBef>
            <a:spcAft>
              <a:spcPct val="35000"/>
            </a:spcAft>
            <a:buNone/>
          </a:pPr>
          <a:r>
            <a:rPr lang="en-US" sz="3400" kern="1200" dirty="0"/>
            <a:t>Evaluation Phase</a:t>
          </a:r>
        </a:p>
      </dsp:txBody>
      <dsp:txXfrm>
        <a:off x="6927402" y="3752835"/>
        <a:ext cx="2084128" cy="949945"/>
      </dsp:txXfrm>
    </dsp:sp>
    <dsp:sp modelId="{D485747F-780D-45A3-825F-3BAE56D2E5DE}">
      <dsp:nvSpPr>
        <dsp:cNvPr id="0" name=""/>
        <dsp:cNvSpPr/>
      </dsp:nvSpPr>
      <dsp:spPr>
        <a:xfrm>
          <a:off x="9095249" y="3903725"/>
          <a:ext cx="1035812" cy="1035812"/>
        </a:xfrm>
        <a:prstGeom prst="ellipse">
          <a:avLst/>
        </a:prstGeom>
        <a:solidFill>
          <a:schemeClr val="accent5">
            <a:tint val="40000"/>
            <a:alpha val="90000"/>
            <a:hueOff val="2805845"/>
            <a:satOff val="-27442"/>
            <a:lumOff val="-411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923E4-04DD-455B-9ECC-706C13D8D528}">
      <dsp:nvSpPr>
        <dsp:cNvPr id="0" name=""/>
        <dsp:cNvSpPr/>
      </dsp:nvSpPr>
      <dsp:spPr>
        <a:xfrm>
          <a:off x="5649" y="0"/>
          <a:ext cx="4463931" cy="1307732"/>
        </a:xfrm>
        <a:prstGeom prst="homePlate">
          <a:avLst/>
        </a:prstGeom>
        <a:solidFill>
          <a:schemeClr val="accent3">
            <a:hueOff val="0"/>
            <a:satOff val="0"/>
            <a:lumOff val="0"/>
            <a:alphaOff val="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dirty="0"/>
            <a:t>Business </a:t>
          </a:r>
        </a:p>
        <a:p>
          <a:pPr marL="0" lvl="0" indent="0" algn="ctr" defTabSz="1422400">
            <a:lnSpc>
              <a:spcPct val="90000"/>
            </a:lnSpc>
            <a:spcBef>
              <a:spcPct val="0"/>
            </a:spcBef>
            <a:spcAft>
              <a:spcPct val="35000"/>
            </a:spcAft>
            <a:buNone/>
          </a:pPr>
          <a:r>
            <a:rPr lang="en-US" sz="3200" kern="1200" dirty="0"/>
            <a:t>requirements risk</a:t>
          </a:r>
          <a:endParaRPr lang="en-GB" sz="3200" kern="1200" dirty="0"/>
        </a:p>
      </dsp:txBody>
      <dsp:txXfrm>
        <a:off x="5649" y="0"/>
        <a:ext cx="4136998" cy="1307732"/>
      </dsp:txXfrm>
    </dsp:sp>
    <dsp:sp modelId="{08DD65BF-0E2F-486F-AF6E-FD1903161179}">
      <dsp:nvSpPr>
        <dsp:cNvPr id="0" name=""/>
        <dsp:cNvSpPr/>
      </dsp:nvSpPr>
      <dsp:spPr>
        <a:xfrm>
          <a:off x="3576250" y="0"/>
          <a:ext cx="4463931" cy="1307732"/>
        </a:xfrm>
        <a:prstGeom prst="chevron">
          <a:avLst/>
        </a:prstGeom>
        <a:solidFill>
          <a:schemeClr val="accent5"/>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dirty="0"/>
            <a:t>Price risk</a:t>
          </a:r>
          <a:endParaRPr lang="en-GB" sz="3200" kern="1200" dirty="0"/>
        </a:p>
      </dsp:txBody>
      <dsp:txXfrm>
        <a:off x="4230116" y="0"/>
        <a:ext cx="3156199" cy="1307732"/>
      </dsp:txXfrm>
    </dsp:sp>
    <dsp:sp modelId="{3ACC7F15-9B68-4240-B943-1E93529759F5}">
      <dsp:nvSpPr>
        <dsp:cNvPr id="0" name=""/>
        <dsp:cNvSpPr/>
      </dsp:nvSpPr>
      <dsp:spPr>
        <a:xfrm>
          <a:off x="7145306" y="0"/>
          <a:ext cx="4463931" cy="1307732"/>
        </a:xfrm>
        <a:prstGeom prst="chevron">
          <a:avLst/>
        </a:prstGeom>
        <a:solidFill>
          <a:schemeClr val="accent6"/>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85344" rIns="42672" bIns="85344" numCol="1" spcCol="1270" anchor="ctr" anchorCtr="0">
          <a:noAutofit/>
        </a:bodyPr>
        <a:lstStyle/>
        <a:p>
          <a:pPr marL="0" lvl="0" indent="0" algn="ctr" defTabSz="1422400">
            <a:lnSpc>
              <a:spcPct val="90000"/>
            </a:lnSpc>
            <a:spcBef>
              <a:spcPct val="0"/>
            </a:spcBef>
            <a:spcAft>
              <a:spcPct val="35000"/>
            </a:spcAft>
            <a:buNone/>
          </a:pPr>
          <a:r>
            <a:rPr lang="en-US" sz="3200" kern="1200" dirty="0"/>
            <a:t>Credit risk</a:t>
          </a:r>
          <a:endParaRPr lang="en-GB" sz="3200" kern="1200" dirty="0"/>
        </a:p>
      </dsp:txBody>
      <dsp:txXfrm>
        <a:off x="7799172" y="0"/>
        <a:ext cx="3156199" cy="1307732"/>
      </dsp:txXfrm>
    </dsp:sp>
  </dsp:spTree>
</dsp:drawing>
</file>

<file path=ppt/diagrams/layout1.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AC91FFF-75FE-456F-B60E-85CE8716AE81}" type="datetimeFigureOut">
              <a:rPr lang="zh-CN" altLang="en-US" smtClean="0"/>
              <a:t>2020/4/23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818C77-8A02-4281-965C-C54E56FE8971}" type="slidenum">
              <a:rPr lang="zh-CN" altLang="en-US" smtClean="0"/>
              <a:t>‹#›</a:t>
            </a:fld>
            <a:endParaRPr lang="zh-CN" altLang="en-US"/>
          </a:p>
        </p:txBody>
      </p:sp>
    </p:spTree>
    <p:extLst>
      <p:ext uri="{BB962C8B-B14F-4D97-AF65-F5344CB8AC3E}">
        <p14:creationId xmlns:p14="http://schemas.microsoft.com/office/powerpoint/2010/main" val="1825956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Bosch aims at a strong and meaningful development, preserving its financial independence. This enables us to invest long-term oriented more than competitors and by that ensure sustainable growth. Logistics is a contributor to that objective, therefore we adopt it in our logistics mission statement.</a:t>
            </a:r>
            <a:endParaRPr lang="de-DE" sz="1200" kern="1200" dirty="0">
              <a:solidFill>
                <a:schemeClr val="tx1"/>
              </a:solidFill>
              <a:effectLst/>
              <a:latin typeface="+mn-lt"/>
              <a:ea typeface="+mn-ea"/>
              <a:cs typeface="+mn-cs"/>
            </a:endParaRPr>
          </a:p>
          <a:p>
            <a:endParaRPr lang="en-GB" dirty="0"/>
          </a:p>
        </p:txBody>
      </p:sp>
      <p:sp>
        <p:nvSpPr>
          <p:cNvPr id="4" name="Foliennummernplatzhalter 3"/>
          <p:cNvSpPr>
            <a:spLocks noGrp="1"/>
          </p:cNvSpPr>
          <p:nvPr>
            <p:ph type="sldNum" sz="quarter" idx="10"/>
          </p:nvPr>
        </p:nvSpPr>
        <p:spPr/>
        <p:txBody>
          <a:bodyPr/>
          <a:lstStyle/>
          <a:p>
            <a:fld id="{D21646B8-62A2-4E89-934D-9EFD58808CFA}" type="slidenum">
              <a:rPr lang="en-GB" smtClean="0"/>
              <a:t>4</a:t>
            </a:fld>
            <a:endParaRPr lang="en-GB"/>
          </a:p>
        </p:txBody>
      </p:sp>
    </p:spTree>
    <p:extLst>
      <p:ext uri="{BB962C8B-B14F-4D97-AF65-F5344CB8AC3E}">
        <p14:creationId xmlns:p14="http://schemas.microsoft.com/office/powerpoint/2010/main" val="2248216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en-US" dirty="0"/>
              <a:t>Implementation of “We are Bosch”</a:t>
            </a:r>
          </a:p>
          <a:p>
            <a:pPr marL="628650" lvl="1" indent="-171450">
              <a:buFont typeface="Arial" panose="020B0604020202020204" pitchFamily="34" charset="0"/>
              <a:buChar char="•"/>
            </a:pPr>
            <a:r>
              <a:rPr lang="en-US" dirty="0"/>
              <a:t>In January 2015, G1 launched the new mission statement of Bosch “We are Bosch”.</a:t>
            </a:r>
          </a:p>
          <a:p>
            <a:pPr marL="628650" lvl="1" indent="-171450">
              <a:buFont typeface="Arial" panose="020B0604020202020204" pitchFamily="34" charset="0"/>
              <a:buChar char="•"/>
            </a:pPr>
            <a:r>
              <a:rPr lang="en-US" dirty="0"/>
              <a:t>“We are Bosch” shall create a clear common understanding of the Bosch strategy. </a:t>
            </a:r>
          </a:p>
          <a:p>
            <a:pPr marL="628650" lvl="1" indent="-171450">
              <a:buFont typeface="Arial" panose="020B0604020202020204" pitchFamily="34" charset="0"/>
              <a:buChar char="•"/>
            </a:pPr>
            <a:r>
              <a:rPr lang="en-US" dirty="0"/>
              <a:t>“We are Bosch” gives clear expression to the change the company is going through.</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With the new Bosch Mission Statement “We are Bosch” we got a new input for our strategy and it was important to translate it for logistics. </a:t>
            </a:r>
            <a:endParaRPr lang="en-US" dirty="0"/>
          </a:p>
          <a:p>
            <a:pPr marL="171450" indent="-171450">
              <a:buFont typeface="Arial" panose="020B0604020202020204" pitchFamily="34" charset="0"/>
              <a:buChar char="•"/>
            </a:pPr>
            <a:r>
              <a:rPr lang="en-US" dirty="0"/>
              <a:t>[link: More information about</a:t>
            </a:r>
            <a:r>
              <a:rPr lang="en-US" baseline="0" dirty="0"/>
              <a:t> “We are Bosch”]</a:t>
            </a:r>
            <a:endParaRPr lang="en-US" dirty="0"/>
          </a:p>
          <a:p>
            <a:endParaRPr lang="en-GB" dirty="0"/>
          </a:p>
        </p:txBody>
      </p:sp>
      <p:sp>
        <p:nvSpPr>
          <p:cNvPr id="4" name="Foliennummernplatzhalter 3"/>
          <p:cNvSpPr>
            <a:spLocks noGrp="1"/>
          </p:cNvSpPr>
          <p:nvPr>
            <p:ph type="sldNum" sz="quarter" idx="10"/>
          </p:nvPr>
        </p:nvSpPr>
        <p:spPr/>
        <p:txBody>
          <a:bodyPr/>
          <a:lstStyle/>
          <a:p>
            <a:fld id="{D21646B8-62A2-4E89-934D-9EFD58808CFA}" type="slidenum">
              <a:rPr lang="en-GB" smtClean="0"/>
              <a:t>5</a:t>
            </a:fld>
            <a:endParaRPr lang="en-GB"/>
          </a:p>
        </p:txBody>
      </p:sp>
    </p:spTree>
    <p:extLst>
      <p:ext uri="{BB962C8B-B14F-4D97-AF65-F5344CB8AC3E}">
        <p14:creationId xmlns:p14="http://schemas.microsoft.com/office/powerpoint/2010/main" val="362118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AP warehouse -26:</a:t>
            </a:r>
          </a:p>
          <a:p>
            <a:r>
              <a:rPr lang="en-GB" dirty="0"/>
              <a:t>JP:3</a:t>
            </a:r>
          </a:p>
          <a:p>
            <a:r>
              <a:rPr lang="en-GB" dirty="0"/>
              <a:t>KR:1</a:t>
            </a:r>
          </a:p>
          <a:p>
            <a:r>
              <a:rPr lang="en-GB" dirty="0"/>
              <a:t>CN:~22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06236B-0FC5-4A1D-819C-E8102903D03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421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3507554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2739340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1276170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88282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910283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802623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05294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32629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9285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60322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07435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37747641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zh-CN" altLang="en-US"/>
          </a:p>
        </p:txBody>
      </p:sp>
      <p:sp>
        <p:nvSpPr>
          <p:cNvPr id="4" name="文本占位符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07164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68564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53648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3926" y="287925"/>
            <a:ext cx="11443126" cy="526577"/>
          </a:xfrm>
        </p:spPr>
        <p:txBody>
          <a:bodyPr>
            <a:noAutofit/>
          </a:bodyPr>
          <a:lstStyle/>
          <a:p>
            <a:r>
              <a:rPr lang="de-DE"/>
              <a:t>Titelmasterformat durch Klicken bearbeiten</a:t>
            </a:r>
            <a:endParaRPr lang="en-US" dirty="0"/>
          </a:p>
        </p:txBody>
      </p:sp>
      <p:sp>
        <p:nvSpPr>
          <p:cNvPr id="3" name="Subtitle 2"/>
          <p:cNvSpPr>
            <a:spLocks noGrp="1"/>
          </p:cNvSpPr>
          <p:nvPr>
            <p:ph type="subTitle" idx="1" hasCustomPrompt="1"/>
          </p:nvPr>
        </p:nvSpPr>
        <p:spPr>
          <a:xfrm>
            <a:off x="383926" y="4468848"/>
            <a:ext cx="11443126" cy="1599766"/>
          </a:xfrm>
        </p:spPr>
        <p:txBody>
          <a:bodyPr/>
          <a:lstStyle>
            <a:lvl1pPr marL="0" indent="0" algn="l">
              <a:buNone/>
              <a:defRPr>
                <a:solidFill>
                  <a:schemeClr val="tx1">
                    <a:tint val="75000"/>
                  </a:schemeClr>
                </a:solidFill>
              </a:defRPr>
            </a:lvl1pPr>
            <a:lvl2pPr marL="457319" indent="0" algn="ctr">
              <a:buNone/>
              <a:defRPr>
                <a:solidFill>
                  <a:schemeClr val="tx1">
                    <a:tint val="75000"/>
                  </a:schemeClr>
                </a:solidFill>
              </a:defRPr>
            </a:lvl2pPr>
            <a:lvl3pPr marL="913932" indent="0" algn="ctr">
              <a:buNone/>
              <a:defRPr>
                <a:solidFill>
                  <a:schemeClr val="tx1">
                    <a:tint val="75000"/>
                  </a:schemeClr>
                </a:solidFill>
              </a:defRPr>
            </a:lvl3pPr>
            <a:lvl4pPr marL="1371251" indent="0" algn="ctr">
              <a:buNone/>
              <a:defRPr>
                <a:solidFill>
                  <a:schemeClr val="tx1">
                    <a:tint val="75000"/>
                  </a:schemeClr>
                </a:solidFill>
              </a:defRPr>
            </a:lvl4pPr>
            <a:lvl5pPr marL="1828570" indent="0" algn="ctr">
              <a:buNone/>
              <a:defRPr>
                <a:solidFill>
                  <a:schemeClr val="tx1">
                    <a:tint val="75000"/>
                  </a:schemeClr>
                </a:solidFill>
              </a:defRPr>
            </a:lvl5pPr>
            <a:lvl6pPr marL="2285889" indent="0" algn="ctr">
              <a:buNone/>
              <a:defRPr>
                <a:solidFill>
                  <a:schemeClr val="tx1">
                    <a:tint val="75000"/>
                  </a:schemeClr>
                </a:solidFill>
              </a:defRPr>
            </a:lvl6pPr>
            <a:lvl7pPr marL="2742502" indent="0" algn="ctr">
              <a:buNone/>
              <a:defRPr>
                <a:solidFill>
                  <a:schemeClr val="tx1">
                    <a:tint val="75000"/>
                  </a:schemeClr>
                </a:solidFill>
              </a:defRPr>
            </a:lvl7pPr>
            <a:lvl8pPr marL="3199821" indent="0" algn="ctr">
              <a:buNone/>
              <a:defRPr>
                <a:solidFill>
                  <a:schemeClr val="tx1">
                    <a:tint val="75000"/>
                  </a:schemeClr>
                </a:solidFill>
              </a:defRPr>
            </a:lvl8pPr>
            <a:lvl9pPr marL="3657139" indent="0" algn="ctr">
              <a:buNone/>
              <a:defRPr>
                <a:solidFill>
                  <a:schemeClr val="tx1">
                    <a:tint val="75000"/>
                  </a:schemeClr>
                </a:solidFill>
              </a:defRPr>
            </a:lvl9pPr>
          </a:lstStyle>
          <a:p>
            <a:r>
              <a:rPr lang="de-DE"/>
              <a:t>Formatvorlage des Untertitelmasters durch Klicken bearbeiten</a:t>
            </a:r>
            <a:endParaRPr lang="en-US"/>
          </a:p>
        </p:txBody>
      </p:sp>
    </p:spTree>
    <p:extLst>
      <p:ext uri="{BB962C8B-B14F-4D97-AF65-F5344CB8AC3E}">
        <p14:creationId xmlns:p14="http://schemas.microsoft.com/office/powerpoint/2010/main" val="3044599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reserve="1">
  <p:cSld name="Titel und Tex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Titelmasterformat durch Klicken bearbeiten</a:t>
            </a:r>
          </a:p>
        </p:txBody>
      </p:sp>
      <p:sp>
        <p:nvSpPr>
          <p:cNvPr id="3" name="Textplatzhalter 2"/>
          <p:cNvSpPr>
            <a:spLocks noGrp="1"/>
          </p:cNvSpPr>
          <p:nvPr>
            <p:ph type="body" idx="1" hasCustomPrompt="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6652283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DE"/>
              <a:t>Titelmasterformat durch Klicken bearbeiten</a:t>
            </a:r>
            <a:endParaRPr lang="en-US"/>
          </a:p>
        </p:txBody>
      </p:sp>
      <p:sp>
        <p:nvSpPr>
          <p:cNvPr id="3" name="Content Placeholder 2"/>
          <p:cNvSpPr>
            <a:spLocks noGrp="1"/>
          </p:cNvSpPr>
          <p:nvPr>
            <p:ph idx="1" hasCustomPrompt="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5415412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DE"/>
              <a:t>Titelmasterformat durch Klicken bearbeiten</a:t>
            </a:r>
            <a:endParaRPr lang="en-US" dirty="0"/>
          </a:p>
        </p:txBody>
      </p:sp>
      <p:sp>
        <p:nvSpPr>
          <p:cNvPr id="3" name="Content Placeholder 2"/>
          <p:cNvSpPr>
            <a:spLocks noGrp="1"/>
          </p:cNvSpPr>
          <p:nvPr>
            <p:ph sz="half" idx="1" hasCustomPrompt="1"/>
          </p:nvPr>
        </p:nvSpPr>
        <p:spPr>
          <a:xfrm>
            <a:off x="383927" y="1439630"/>
            <a:ext cx="5384799" cy="4630808"/>
          </a:xfrm>
        </p:spPr>
        <p:txBody>
          <a:bodyPr/>
          <a:lstStyle>
            <a:lvl1pPr>
              <a:defRPr sz="2001"/>
            </a:lvl1pPr>
            <a:lvl2pPr>
              <a:defRPr sz="1778"/>
            </a:lvl2pPr>
            <a:lvl3pPr>
              <a:defRPr sz="1556"/>
            </a:lvl3pPr>
            <a:lvl4pPr>
              <a:defRPr sz="1445"/>
            </a:lvl4pPr>
            <a:lvl5pPr>
              <a:defRPr sz="1445"/>
            </a:lvl5pPr>
            <a:lvl6pPr>
              <a:defRPr sz="1445"/>
            </a:lvl6pPr>
            <a:lvl7pPr>
              <a:defRPr sz="1445"/>
            </a:lvl7pPr>
            <a:lvl8pPr>
              <a:defRPr sz="1445" baseline="0"/>
            </a:lvl8pPr>
            <a:lvl9pPr>
              <a:defRPr sz="1445" baseline="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hasCustomPrompt="1"/>
          </p:nvPr>
        </p:nvSpPr>
        <p:spPr>
          <a:xfrm>
            <a:off x="6388102" y="1439630"/>
            <a:ext cx="5384799" cy="4630808"/>
          </a:xfrm>
        </p:spPr>
        <p:txBody>
          <a:bodyPr/>
          <a:lstStyle>
            <a:lvl1pPr>
              <a:defRPr sz="2001"/>
            </a:lvl1pPr>
            <a:lvl2pPr>
              <a:defRPr sz="1778"/>
            </a:lvl2pPr>
            <a:lvl3pPr>
              <a:defRPr sz="1556"/>
            </a:lvl3pPr>
            <a:lvl4pPr>
              <a:defRPr sz="1445"/>
            </a:lvl4pPr>
            <a:lvl5pPr>
              <a:defRPr sz="1445"/>
            </a:lvl5pPr>
            <a:lvl6pPr>
              <a:defRPr sz="1445" baseline="0"/>
            </a:lvl6pPr>
            <a:lvl7pPr>
              <a:defRPr sz="1445" baseline="0"/>
            </a:lvl7pPr>
            <a:lvl8pPr>
              <a:defRPr sz="1445" baseline="0"/>
            </a:lvl8pPr>
            <a:lvl9pPr>
              <a:defRPr sz="1445"/>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3320254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9172544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3755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AndTwoObj">
  <p:cSld name="Titel, Inhalt und zwei Inhalt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p>
            <a:r>
              <a:rPr lang="de-DE"/>
              <a:t>Titelmasterformat durch Klicken bearbeiten</a:t>
            </a:r>
          </a:p>
        </p:txBody>
      </p:sp>
      <p:sp>
        <p:nvSpPr>
          <p:cNvPr id="3" name="Inhaltsplatzhalter 2"/>
          <p:cNvSpPr>
            <a:spLocks noGrp="1"/>
          </p:cNvSpPr>
          <p:nvPr>
            <p:ph sz="half" idx="1" hasCustomPrompt="1"/>
          </p:nvPr>
        </p:nvSpPr>
        <p:spPr>
          <a:xfrm>
            <a:off x="384639" y="1439703"/>
            <a:ext cx="5624905" cy="46314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quarter" idx="2" hasCustomPrompt="1"/>
          </p:nvPr>
        </p:nvSpPr>
        <p:spPr>
          <a:xfrm>
            <a:off x="6178927" y="1439703"/>
            <a:ext cx="5626670" cy="223012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Inhaltsplatzhalter 4"/>
          <p:cNvSpPr>
            <a:spLocks noGrp="1"/>
          </p:cNvSpPr>
          <p:nvPr>
            <p:ph sz="quarter" idx="3" hasCustomPrompt="1"/>
          </p:nvPr>
        </p:nvSpPr>
        <p:spPr>
          <a:xfrm>
            <a:off x="6178927" y="3839209"/>
            <a:ext cx="5626670" cy="223189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61519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11109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4109304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305085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3897017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34698920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1759650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DB6C703-E4A3-49FE-A6F5-BE406751895A}" type="datetimeFigureOut">
              <a:rPr lang="zh-CN" altLang="en-US" smtClean="0"/>
              <a:t>2020/4/23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110196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1.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ags" Target="../tags/tag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ags" Target="../tags/tag3.xml"/><Relationship Id="rId5" Type="http://schemas.openxmlformats.org/officeDocument/2006/relationships/slideLayout" Target="../slideLayouts/slideLayout27.xml"/><Relationship Id="rId10" Type="http://schemas.openxmlformats.org/officeDocument/2006/relationships/tags" Target="../tags/tag2.xml"/><Relationship Id="rId4" Type="http://schemas.openxmlformats.org/officeDocument/2006/relationships/slideLayout" Target="../slideLayouts/slideLayout26.xml"/><Relationship Id="rId9" Type="http://schemas.openxmlformats.org/officeDocument/2006/relationships/tags" Target="../tags/tag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6C703-E4A3-49FE-A6F5-BE406751895A}" type="datetimeFigureOut">
              <a:rPr lang="zh-CN" altLang="en-US" smtClean="0"/>
              <a:t>2020/4/23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5BE674-9224-490D-8885-F67C3BE6C447}" type="slidenum">
              <a:rPr lang="zh-CN" altLang="en-US" smtClean="0"/>
              <a:t>‹#›</a:t>
            </a:fld>
            <a:endParaRPr lang="zh-CN" altLang="en-US"/>
          </a:p>
        </p:txBody>
      </p:sp>
    </p:spTree>
    <p:extLst>
      <p:ext uri="{BB962C8B-B14F-4D97-AF65-F5344CB8AC3E}">
        <p14:creationId xmlns:p14="http://schemas.microsoft.com/office/powerpoint/2010/main" val="21621131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4B6879FA-FA7C-44A9-A719-4A06E257BFDB}" type="datetimeFigureOut">
              <a:rPr lang="zh-CN" altLang="en-US" smtClean="0">
                <a:solidFill>
                  <a:prstClr val="black">
                    <a:tint val="75000"/>
                  </a:prstClr>
                </a:solidFill>
              </a:rPr>
              <a:pPr/>
              <a:t>2020/4/23</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F6319C6A-97B3-4E72-BCBD-F742359113DC}"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5381130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0" name="Rectangle 2"/>
          <p:cNvSpPr>
            <a:spLocks noGrp="1" noChangeArrowheads="1"/>
          </p:cNvSpPr>
          <p:nvPr>
            <p:ph type="title"/>
            <p:custDataLst>
              <p:tags r:id="rId9"/>
            </p:custDataLst>
          </p:nvPr>
        </p:nvSpPr>
        <p:spPr bwMode="auto">
          <a:xfrm>
            <a:off x="370286" y="288001"/>
            <a:ext cx="9982286" cy="864000"/>
          </a:xfrm>
          <a:prstGeom prst="rect">
            <a:avLst/>
          </a:prstGeom>
          <a:noFill/>
          <a:ln w="0">
            <a:noFill/>
            <a:miter lim="800000"/>
          </a:ln>
        </p:spPr>
        <p:txBody>
          <a:bodyPr vert="horz" wrap="square" lIns="0" tIns="12700" rIns="0" bIns="0" numCol="1" anchor="t" anchorCtr="0" compatLnSpc="1"/>
          <a:lstStyle/>
          <a:p>
            <a:pPr lvl="0"/>
            <a:r>
              <a:rPr lang="de-DE" dirty="0"/>
              <a:t>Titelmasterformat durch Klicken bearbeiten</a:t>
            </a:r>
          </a:p>
        </p:txBody>
      </p:sp>
      <p:sp>
        <p:nvSpPr>
          <p:cNvPr id="2" name="Rectangle 3"/>
          <p:cNvSpPr>
            <a:spLocks noGrp="1" noChangeArrowheads="1"/>
          </p:cNvSpPr>
          <p:nvPr>
            <p:ph type="body" idx="1"/>
            <p:custDataLst>
              <p:tags r:id="rId10"/>
            </p:custDataLst>
          </p:nvPr>
        </p:nvSpPr>
        <p:spPr bwMode="auto">
          <a:xfrm>
            <a:off x="383926" y="1439630"/>
            <a:ext cx="11421796" cy="4630808"/>
          </a:xfrm>
          <a:prstGeom prst="rect">
            <a:avLst/>
          </a:prstGeom>
          <a:noFill/>
          <a:ln w="0">
            <a:noFill/>
            <a:miter lim="800000"/>
          </a:ln>
        </p:spPr>
        <p:txBody>
          <a:bodyPr vert="horz" wrap="square" lIns="0" tIns="63500" rIns="0" bIns="0" numCol="1" anchor="t" anchorCtr="0" compatLnSpc="1"/>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4" name="TextBox 3"/>
          <p:cNvSpPr txBox="1"/>
          <p:nvPr/>
        </p:nvSpPr>
        <p:spPr>
          <a:xfrm>
            <a:off x="3109578" y="5748661"/>
            <a:ext cx="2879764" cy="719895"/>
          </a:xfrm>
          <a:prstGeom prst="rect">
            <a:avLst/>
          </a:prstGeom>
          <a:noFill/>
        </p:spPr>
        <p:txBody>
          <a:bodyPr wrap="square" lIns="0" tIns="0" rIns="0" bIns="0" rtlCol="0">
            <a:noAutofit/>
          </a:bodyPr>
          <a:lstStyle/>
          <a:p>
            <a:pPr marL="280178" indent="-280178">
              <a:spcBef>
                <a:spcPts val="556"/>
              </a:spcBef>
              <a:buFont typeface="Wingdings 3" pitchFamily="18" charset="2"/>
              <a:buChar char=""/>
            </a:pPr>
            <a:endParaRPr lang="en-US" sz="2001" dirty="0">
              <a:solidFill>
                <a:srgbClr val="000000"/>
              </a:solidFill>
            </a:endParaRPr>
          </a:p>
        </p:txBody>
      </p:sp>
      <p:pic>
        <p:nvPicPr>
          <p:cNvPr id="5" name="Grafik 4"/>
          <p:cNvPicPr/>
          <p:nvPr userDrawn="1">
            <p:custDataLst>
              <p:tags r:id="rId11"/>
            </p:custDataLst>
          </p:nvPr>
        </p:nvPicPr>
        <p:blipFill>
          <a:blip r:embed="rId13" cstate="screen">
            <a:extLst>
              <a:ext uri="{28A0092B-C50C-407E-A947-70E740481C1C}">
                <a14:useLocalDpi xmlns:a14="http://schemas.microsoft.com/office/drawing/2010/main"/>
              </a:ext>
            </a:extLst>
          </a:blip>
          <a:stretch>
            <a:fillRect/>
          </a:stretch>
        </p:blipFill>
        <p:spPr>
          <a:xfrm>
            <a:off x="10846116" y="6073573"/>
            <a:ext cx="1216730" cy="639398"/>
          </a:xfrm>
          <a:prstGeom prst="rect">
            <a:avLst/>
          </a:prstGeom>
          <a:effectLst/>
          <a:extLst>
            <a:ext uri="{AF507438-7753-43e0-B8FC-AC1667EBCBE1}">
              <a14:hiddenEffects xmlns:a14="http://schemas.microsoft.com/office/drawing/2010/main" xmlns="">
                <a:effectLst>
                  <a:outerShdw blurRad="63500" rotWithShape="0">
                    <a:scrgbClr r="0" g="0" b="0"/>
                  </a:outerShdw>
                </a:effectLst>
              </a14:hiddenEffects>
            </a:ext>
          </a:extLst>
        </p:spPr>
      </p:pic>
      <p:pic>
        <p:nvPicPr>
          <p:cNvPr id="6" name="Grafik 5"/>
          <p:cNvPicPr/>
          <p:nvPr userDrawn="1">
            <p:custDataLst>
              <p:tags r:id="rId12"/>
            </p:custDataLst>
          </p:nvPr>
        </p:nvPicPr>
        <p:blipFill>
          <a:blip r:embed="rId14" cstate="email">
            <a:extLst>
              <a:ext uri="{28A0092B-C50C-407E-A947-70E740481C1C}">
                <a14:useLocalDpi xmlns:a14="http://schemas.microsoft.com/office/drawing/2010/main"/>
              </a:ext>
            </a:extLst>
          </a:blip>
          <a:stretch>
            <a:fillRect/>
          </a:stretch>
        </p:blipFill>
        <p:spPr>
          <a:xfrm>
            <a:off x="0" y="6714382"/>
            <a:ext cx="12192706" cy="143970"/>
          </a:xfrm>
          <a:prstGeom prst="rect">
            <a:avLst/>
          </a:prstGeom>
          <a:effectLst/>
          <a:extLst>
            <a:ext uri="{AF507438-7753-43e0-B8FC-AC1667EBCBE1}">
              <a14:hiddenEffects xmlns:a14="http://schemas.microsoft.com/office/drawing/2010/main" xmlns="">
                <a:effectLst>
                  <a:outerShdw blurRad="63500" rotWithShape="0">
                    <a:scrgbClr r="0" g="0" b="0"/>
                  </a:outerShdw>
                </a:effectLst>
              </a14:hiddenEffects>
            </a:ext>
          </a:extLst>
        </p:spPr>
      </p:pic>
    </p:spTree>
    <p:extLst>
      <p:ext uri="{BB962C8B-B14F-4D97-AF65-F5344CB8AC3E}">
        <p14:creationId xmlns:p14="http://schemas.microsoft.com/office/powerpoint/2010/main" val="12785624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rtl="0" eaLnBrk="1" fontAlgn="base" hangingPunct="1">
        <a:lnSpc>
          <a:spcPts val="3334"/>
        </a:lnSpc>
        <a:spcBef>
          <a:spcPct val="0"/>
        </a:spcBef>
        <a:spcAft>
          <a:spcPct val="0"/>
        </a:spcAft>
        <a:buFont typeface="Arial" pitchFamily="34" charset="0"/>
        <a:buNone/>
        <a:defRPr sz="3112">
          <a:solidFill>
            <a:srgbClr val="000000"/>
          </a:solidFill>
          <a:latin typeface="+mj-lt"/>
          <a:ea typeface="+mj-ea"/>
          <a:cs typeface="Arial" pitchFamily="34" charset="0"/>
        </a:defRPr>
      </a:lvl1pPr>
      <a:lvl2pPr algn="l" rtl="0" eaLnBrk="1" fontAlgn="base" hangingPunct="1">
        <a:lnSpc>
          <a:spcPct val="111000"/>
        </a:lnSpc>
        <a:spcBef>
          <a:spcPct val="0"/>
        </a:spcBef>
        <a:spcAft>
          <a:spcPct val="0"/>
        </a:spcAft>
        <a:defRPr sz="3001">
          <a:solidFill>
            <a:srgbClr val="000000"/>
          </a:solidFill>
          <a:latin typeface="Bosch Office Sans"/>
        </a:defRPr>
      </a:lvl2pPr>
      <a:lvl3pPr algn="l" rtl="0" eaLnBrk="1" fontAlgn="base" hangingPunct="1">
        <a:lnSpc>
          <a:spcPct val="111000"/>
        </a:lnSpc>
        <a:spcBef>
          <a:spcPct val="0"/>
        </a:spcBef>
        <a:spcAft>
          <a:spcPct val="0"/>
        </a:spcAft>
        <a:defRPr sz="3001">
          <a:solidFill>
            <a:srgbClr val="000000"/>
          </a:solidFill>
          <a:latin typeface="Bosch Office Sans"/>
        </a:defRPr>
      </a:lvl3pPr>
      <a:lvl4pPr algn="l" rtl="0" eaLnBrk="1" fontAlgn="base" hangingPunct="1">
        <a:lnSpc>
          <a:spcPct val="111000"/>
        </a:lnSpc>
        <a:spcBef>
          <a:spcPct val="0"/>
        </a:spcBef>
        <a:spcAft>
          <a:spcPct val="0"/>
        </a:spcAft>
        <a:defRPr sz="3001">
          <a:solidFill>
            <a:srgbClr val="000000"/>
          </a:solidFill>
          <a:latin typeface="Bosch Office Sans"/>
        </a:defRPr>
      </a:lvl4pPr>
      <a:lvl5pPr algn="l" rtl="0" eaLnBrk="1" fontAlgn="base" hangingPunct="1">
        <a:lnSpc>
          <a:spcPct val="111000"/>
        </a:lnSpc>
        <a:spcBef>
          <a:spcPct val="0"/>
        </a:spcBef>
        <a:spcAft>
          <a:spcPct val="0"/>
        </a:spcAft>
        <a:defRPr sz="3001">
          <a:solidFill>
            <a:srgbClr val="000000"/>
          </a:solidFill>
          <a:latin typeface="Bosch Office Sans"/>
        </a:defRPr>
      </a:lvl5pPr>
      <a:lvl6pPr marL="508132" algn="l" rtl="0" eaLnBrk="1" fontAlgn="base" hangingPunct="1">
        <a:lnSpc>
          <a:spcPct val="111000"/>
        </a:lnSpc>
        <a:spcBef>
          <a:spcPct val="0"/>
        </a:spcBef>
        <a:spcAft>
          <a:spcPct val="0"/>
        </a:spcAft>
        <a:defRPr sz="3001">
          <a:solidFill>
            <a:srgbClr val="000000"/>
          </a:solidFill>
          <a:latin typeface="Bosch Office Sans"/>
        </a:defRPr>
      </a:lvl6pPr>
      <a:lvl7pPr marL="1015558" algn="l" rtl="0" eaLnBrk="1" fontAlgn="base" hangingPunct="1">
        <a:lnSpc>
          <a:spcPct val="111000"/>
        </a:lnSpc>
        <a:spcBef>
          <a:spcPct val="0"/>
        </a:spcBef>
        <a:spcAft>
          <a:spcPct val="0"/>
        </a:spcAft>
        <a:defRPr sz="3001">
          <a:solidFill>
            <a:srgbClr val="000000"/>
          </a:solidFill>
          <a:latin typeface="Bosch Office Sans"/>
        </a:defRPr>
      </a:lvl7pPr>
      <a:lvl8pPr marL="1523691" algn="l" rtl="0" eaLnBrk="1" fontAlgn="base" hangingPunct="1">
        <a:lnSpc>
          <a:spcPct val="111000"/>
        </a:lnSpc>
        <a:spcBef>
          <a:spcPct val="0"/>
        </a:spcBef>
        <a:spcAft>
          <a:spcPct val="0"/>
        </a:spcAft>
        <a:defRPr sz="3001">
          <a:solidFill>
            <a:srgbClr val="000000"/>
          </a:solidFill>
          <a:latin typeface="Bosch Office Sans"/>
        </a:defRPr>
      </a:lvl8pPr>
      <a:lvl9pPr marL="2031823" algn="l" rtl="0" eaLnBrk="1" fontAlgn="base" hangingPunct="1">
        <a:lnSpc>
          <a:spcPct val="111000"/>
        </a:lnSpc>
        <a:spcBef>
          <a:spcPct val="0"/>
        </a:spcBef>
        <a:spcAft>
          <a:spcPct val="0"/>
        </a:spcAft>
        <a:defRPr sz="3001">
          <a:solidFill>
            <a:srgbClr val="000000"/>
          </a:solidFill>
          <a:latin typeface="Bosch Office Sans"/>
        </a:defRPr>
      </a:lvl9pPr>
    </p:titleStyle>
    <p:bodyStyle>
      <a:lvl1pPr marL="280178" indent="-280178" algn="l" rtl="0" eaLnBrk="1" fontAlgn="base" hangingPunct="1">
        <a:lnSpc>
          <a:spcPts val="2556"/>
        </a:lnSpc>
        <a:spcBef>
          <a:spcPts val="556"/>
        </a:spcBef>
        <a:spcAft>
          <a:spcPct val="0"/>
        </a:spcAft>
        <a:buClrTx/>
        <a:buSzPct val="100000"/>
        <a:buFont typeface="Wingdings 3" pitchFamily="18" charset="2"/>
        <a:buChar char=""/>
        <a:defRPr sz="2001">
          <a:solidFill>
            <a:schemeClr val="tx1"/>
          </a:solidFill>
          <a:latin typeface="+mn-lt"/>
          <a:ea typeface="+mn-ea"/>
          <a:cs typeface="Arial" pitchFamily="34" charset="0"/>
        </a:defRPr>
      </a:lvl1pPr>
      <a:lvl2pPr marL="520130" indent="-199724" algn="l" rtl="0" eaLnBrk="1" fontAlgn="base" hangingPunct="1">
        <a:lnSpc>
          <a:spcPts val="2556"/>
        </a:lnSpc>
        <a:spcBef>
          <a:spcPts val="556"/>
        </a:spcBef>
        <a:spcAft>
          <a:spcPct val="0"/>
        </a:spcAft>
        <a:buClrTx/>
        <a:buSzPct val="100000"/>
        <a:buFont typeface="Arial" pitchFamily="34" charset="0"/>
        <a:buChar char="–"/>
        <a:defRPr sz="1778">
          <a:solidFill>
            <a:schemeClr val="tx1"/>
          </a:solidFill>
          <a:latin typeface="+mn-lt"/>
          <a:cs typeface="Arial" pitchFamily="34" charset="0"/>
        </a:defRPr>
      </a:lvl2pPr>
      <a:lvl3pPr marL="719854" indent="-199724" algn="l" rtl="0" eaLnBrk="1" fontAlgn="base" hangingPunct="1">
        <a:lnSpc>
          <a:spcPts val="2556"/>
        </a:lnSpc>
        <a:spcBef>
          <a:spcPts val="556"/>
        </a:spcBef>
        <a:spcAft>
          <a:spcPct val="0"/>
        </a:spcAft>
        <a:buClrTx/>
        <a:buSzPct val="100000"/>
        <a:buFont typeface="Arial" pitchFamily="34" charset="0"/>
        <a:buChar char="–"/>
        <a:defRPr sz="1556">
          <a:solidFill>
            <a:schemeClr val="tx1"/>
          </a:solidFill>
          <a:latin typeface="+mn-lt"/>
          <a:cs typeface="Arial" pitchFamily="34" charset="0"/>
        </a:defRPr>
      </a:lvl3pPr>
      <a:lvl4pPr marL="959805" indent="-199724" algn="l" rtl="0" eaLnBrk="1" fontAlgn="base" hangingPunct="1">
        <a:lnSpc>
          <a:spcPts val="2556"/>
        </a:lnSpc>
        <a:spcBef>
          <a:spcPts val="556"/>
        </a:spcBef>
        <a:spcAft>
          <a:spcPct val="0"/>
        </a:spcAft>
        <a:buClrTx/>
        <a:buSzPct val="50000"/>
        <a:buFont typeface="Arial" pitchFamily="34" charset="0"/>
        <a:buChar char="»"/>
        <a:defRPr sz="1445">
          <a:solidFill>
            <a:schemeClr val="tx1"/>
          </a:solidFill>
          <a:latin typeface="+mn-lt"/>
          <a:cs typeface="Arial" pitchFamily="34" charset="0"/>
        </a:defRPr>
      </a:lvl4pPr>
      <a:lvl5pPr marL="959805" indent="-199724" algn="l" rtl="0" eaLnBrk="1" fontAlgn="base" hangingPunct="1">
        <a:lnSpc>
          <a:spcPts val="2556"/>
        </a:lnSpc>
        <a:spcBef>
          <a:spcPts val="556"/>
        </a:spcBef>
        <a:spcAft>
          <a:spcPct val="0"/>
        </a:spcAft>
        <a:buClrTx/>
        <a:buSzPct val="50000"/>
        <a:buFont typeface="Arial" pitchFamily="34" charset="0"/>
        <a:buChar char="»"/>
        <a:defRPr sz="1445">
          <a:solidFill>
            <a:schemeClr val="tx1"/>
          </a:solidFill>
          <a:latin typeface="+mn-lt"/>
          <a:cs typeface="Arial" pitchFamily="34" charset="0"/>
        </a:defRPr>
      </a:lvl5pPr>
      <a:lvl6pPr marL="959805" indent="-199724" algn="l" rtl="0" eaLnBrk="1" fontAlgn="base" hangingPunct="1">
        <a:lnSpc>
          <a:spcPts val="2556"/>
        </a:lnSpc>
        <a:spcBef>
          <a:spcPts val="556"/>
        </a:spcBef>
        <a:spcAft>
          <a:spcPct val="0"/>
        </a:spcAft>
        <a:buClrTx/>
        <a:buSzPct val="50000"/>
        <a:buFont typeface="Arial" pitchFamily="34" charset="0"/>
        <a:buChar char="»"/>
        <a:defRPr sz="1445">
          <a:solidFill>
            <a:schemeClr val="tx1"/>
          </a:solidFill>
          <a:latin typeface="+mn-lt"/>
          <a:cs typeface="Arial" pitchFamily="34" charset="0"/>
        </a:defRPr>
      </a:lvl6pPr>
      <a:lvl7pPr marL="959805" indent="-199724" algn="l" rtl="0" eaLnBrk="1" fontAlgn="base" hangingPunct="1">
        <a:lnSpc>
          <a:spcPts val="2556"/>
        </a:lnSpc>
        <a:spcBef>
          <a:spcPts val="556"/>
        </a:spcBef>
        <a:spcAft>
          <a:spcPct val="0"/>
        </a:spcAft>
        <a:buClrTx/>
        <a:buSzPct val="50000"/>
        <a:buFont typeface="Arial" pitchFamily="34" charset="0"/>
        <a:buChar char="»"/>
        <a:defRPr sz="1445">
          <a:solidFill>
            <a:schemeClr val="tx1"/>
          </a:solidFill>
          <a:latin typeface="+mn-lt"/>
          <a:cs typeface="Arial" pitchFamily="34" charset="0"/>
        </a:defRPr>
      </a:lvl7pPr>
      <a:lvl8pPr marL="959805" indent="-199724" algn="l" rtl="0" eaLnBrk="1" fontAlgn="base" hangingPunct="1">
        <a:lnSpc>
          <a:spcPts val="2556"/>
        </a:lnSpc>
        <a:spcBef>
          <a:spcPts val="556"/>
        </a:spcBef>
        <a:spcAft>
          <a:spcPct val="0"/>
        </a:spcAft>
        <a:buClrTx/>
        <a:buSzPct val="50000"/>
        <a:buFont typeface="Arial" pitchFamily="34" charset="0"/>
        <a:buChar char="»"/>
        <a:defRPr sz="1445">
          <a:solidFill>
            <a:schemeClr val="tx1"/>
          </a:solidFill>
          <a:latin typeface="+mn-lt"/>
          <a:cs typeface="Arial" pitchFamily="34" charset="0"/>
        </a:defRPr>
      </a:lvl8pPr>
      <a:lvl9pPr marL="959805" indent="-199724" algn="l" rtl="0" eaLnBrk="1" fontAlgn="base" hangingPunct="1">
        <a:lnSpc>
          <a:spcPts val="2556"/>
        </a:lnSpc>
        <a:spcBef>
          <a:spcPts val="556"/>
        </a:spcBef>
        <a:spcAft>
          <a:spcPct val="0"/>
        </a:spcAft>
        <a:buClrTx/>
        <a:buSzPct val="50000"/>
        <a:buFont typeface="Arial" pitchFamily="34" charset="0"/>
        <a:buChar char="»"/>
        <a:defRPr sz="1445">
          <a:solidFill>
            <a:schemeClr val="tx1"/>
          </a:solidFill>
          <a:latin typeface="+mn-lt"/>
          <a:cs typeface="Arial" pitchFamily="34" charset="0"/>
        </a:defRPr>
      </a:lvl9pPr>
    </p:bodyStyle>
    <p:otherStyle>
      <a:defPPr>
        <a:defRPr lang="de-DE"/>
      </a:defPPr>
      <a:lvl1pPr marL="0" algn="l" defTabSz="1015558" rtl="0" eaLnBrk="1" latinLnBrk="0" hangingPunct="1">
        <a:defRPr sz="2001" kern="1200">
          <a:solidFill>
            <a:schemeClr val="tx1"/>
          </a:solidFill>
          <a:latin typeface="+mn-lt"/>
          <a:ea typeface="+mn-ea"/>
          <a:cs typeface="+mn-cs"/>
        </a:defRPr>
      </a:lvl1pPr>
      <a:lvl2pPr marL="508132" algn="l" defTabSz="1015558" rtl="0" eaLnBrk="1" latinLnBrk="0" hangingPunct="1">
        <a:defRPr sz="2001" kern="1200">
          <a:solidFill>
            <a:schemeClr val="tx1"/>
          </a:solidFill>
          <a:latin typeface="+mn-lt"/>
          <a:ea typeface="+mn-ea"/>
          <a:cs typeface="+mn-cs"/>
        </a:defRPr>
      </a:lvl2pPr>
      <a:lvl3pPr marL="1015558" algn="l" defTabSz="1015558" rtl="0" eaLnBrk="1" latinLnBrk="0" hangingPunct="1">
        <a:defRPr sz="2001" kern="1200">
          <a:solidFill>
            <a:schemeClr val="tx1"/>
          </a:solidFill>
          <a:latin typeface="+mn-lt"/>
          <a:ea typeface="+mn-ea"/>
          <a:cs typeface="+mn-cs"/>
        </a:defRPr>
      </a:lvl3pPr>
      <a:lvl4pPr marL="1523691" algn="l" defTabSz="1015558" rtl="0" eaLnBrk="1" latinLnBrk="0" hangingPunct="1">
        <a:defRPr sz="2001" kern="1200">
          <a:solidFill>
            <a:schemeClr val="tx1"/>
          </a:solidFill>
          <a:latin typeface="+mn-lt"/>
          <a:ea typeface="+mn-ea"/>
          <a:cs typeface="+mn-cs"/>
        </a:defRPr>
      </a:lvl4pPr>
      <a:lvl5pPr marL="2031823" algn="l" defTabSz="1015558" rtl="0" eaLnBrk="1" latinLnBrk="0" hangingPunct="1">
        <a:defRPr sz="2001" kern="1200">
          <a:solidFill>
            <a:schemeClr val="tx1"/>
          </a:solidFill>
          <a:latin typeface="+mn-lt"/>
          <a:ea typeface="+mn-ea"/>
          <a:cs typeface="+mn-cs"/>
        </a:defRPr>
      </a:lvl5pPr>
      <a:lvl6pPr marL="2539249" algn="l" defTabSz="1015558" rtl="0" eaLnBrk="1" latinLnBrk="0" hangingPunct="1">
        <a:defRPr sz="2001" kern="1200">
          <a:solidFill>
            <a:schemeClr val="tx1"/>
          </a:solidFill>
          <a:latin typeface="+mn-lt"/>
          <a:ea typeface="+mn-ea"/>
          <a:cs typeface="+mn-cs"/>
        </a:defRPr>
      </a:lvl6pPr>
      <a:lvl7pPr marL="3047381" algn="l" defTabSz="1015558" rtl="0" eaLnBrk="1" latinLnBrk="0" hangingPunct="1">
        <a:defRPr sz="2001" kern="1200">
          <a:solidFill>
            <a:schemeClr val="tx1"/>
          </a:solidFill>
          <a:latin typeface="+mn-lt"/>
          <a:ea typeface="+mn-ea"/>
          <a:cs typeface="+mn-cs"/>
        </a:defRPr>
      </a:lvl7pPr>
      <a:lvl8pPr marL="3554807" algn="l" defTabSz="1015558" rtl="0" eaLnBrk="1" latinLnBrk="0" hangingPunct="1">
        <a:defRPr sz="2001" kern="1200">
          <a:solidFill>
            <a:schemeClr val="tx1"/>
          </a:solidFill>
          <a:latin typeface="+mn-lt"/>
          <a:ea typeface="+mn-ea"/>
          <a:cs typeface="+mn-cs"/>
        </a:defRPr>
      </a:lvl8pPr>
      <a:lvl9pPr marL="4062939" algn="l" defTabSz="1015558" rtl="0" eaLnBrk="1" latinLnBrk="0" hangingPunct="1">
        <a:defRPr sz="20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5.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chart" Target="../charts/chart1.xml"/><Relationship Id="rId7" Type="http://schemas.openxmlformats.org/officeDocument/2006/relationships/image" Target="../media/image37.png"/><Relationship Id="rId2" Type="http://schemas.openxmlformats.org/officeDocument/2006/relationships/slideLayout" Target="../slideLayouts/slideLayout28.xml"/><Relationship Id="rId1" Type="http://schemas.openxmlformats.org/officeDocument/2006/relationships/tags" Target="../tags/tag9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8.jpg"/><Relationship Id="rId13" Type="http://schemas.microsoft.com/office/2007/relationships/diagramDrawing" Target="../diagrams/drawing1.xml"/><Relationship Id="rId3" Type="http://schemas.openxmlformats.org/officeDocument/2006/relationships/tags" Target="../tags/tag102.xml"/><Relationship Id="rId7" Type="http://schemas.openxmlformats.org/officeDocument/2006/relationships/slideLayout" Target="../slideLayouts/slideLayout27.xml"/><Relationship Id="rId12" Type="http://schemas.openxmlformats.org/officeDocument/2006/relationships/diagramColors" Target="../diagrams/colors1.xml"/><Relationship Id="rId17" Type="http://schemas.openxmlformats.org/officeDocument/2006/relationships/image" Target="../media/image4.png"/><Relationship Id="rId2" Type="http://schemas.openxmlformats.org/officeDocument/2006/relationships/tags" Target="../tags/tag101.xml"/><Relationship Id="rId16" Type="http://schemas.openxmlformats.org/officeDocument/2006/relationships/image" Target="../media/image41.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diagramQuickStyle" Target="../diagrams/quickStyle1.xml"/><Relationship Id="rId5" Type="http://schemas.openxmlformats.org/officeDocument/2006/relationships/tags" Target="../tags/tag104.xml"/><Relationship Id="rId15" Type="http://schemas.openxmlformats.org/officeDocument/2006/relationships/image" Target="../media/image40.png"/><Relationship Id="rId10" Type="http://schemas.openxmlformats.org/officeDocument/2006/relationships/diagramLayout" Target="../diagrams/layout1.xml"/><Relationship Id="rId4" Type="http://schemas.openxmlformats.org/officeDocument/2006/relationships/tags" Target="../tags/tag103.xml"/><Relationship Id="rId9" Type="http://schemas.openxmlformats.org/officeDocument/2006/relationships/diagramData" Target="../diagrams/data1.xml"/><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diagramColors" Target="../diagrams/colors2.xml"/><Relationship Id="rId3" Type="http://schemas.openxmlformats.org/officeDocument/2006/relationships/tags" Target="../tags/tag108.xml"/><Relationship Id="rId21" Type="http://schemas.openxmlformats.org/officeDocument/2006/relationships/image" Target="../media/image42.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diagramQuickStyle" Target="../diagrams/quickStyle2.xml"/><Relationship Id="rId2" Type="http://schemas.openxmlformats.org/officeDocument/2006/relationships/tags" Target="../tags/tag107.xml"/><Relationship Id="rId16" Type="http://schemas.openxmlformats.org/officeDocument/2006/relationships/tags" Target="../tags/tag121.xml"/><Relationship Id="rId20" Type="http://schemas.openxmlformats.org/officeDocument/2006/relationships/slideLayout" Target="../slideLayouts/slideLayout27.xml"/><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diagramLayout" Target="../diagrams/layout2.xml"/><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diagramData" Target="../diagrams/data2.xml"/><Relationship Id="rId28" Type="http://schemas.openxmlformats.org/officeDocument/2006/relationships/image" Target="../media/image4.png"/><Relationship Id="rId10" Type="http://schemas.openxmlformats.org/officeDocument/2006/relationships/tags" Target="../tags/tag115.xml"/><Relationship Id="rId19" Type="http://schemas.openxmlformats.org/officeDocument/2006/relationships/tags" Target="../tags/tag124.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image" Target="../media/image43.png"/><Relationship Id="rId27" Type="http://schemas.microsoft.com/office/2007/relationships/diagramDrawing" Target="../diagrams/drawing2.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tags" Target="../tags/tag127.xml"/><Relationship Id="rId7" Type="http://schemas.openxmlformats.org/officeDocument/2006/relationships/image" Target="../media/image44.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1.xml"/><Relationship Id="rId5" Type="http://schemas.openxmlformats.org/officeDocument/2006/relationships/tags" Target="../tags/tag129.xml"/><Relationship Id="rId4" Type="http://schemas.openxmlformats.org/officeDocument/2006/relationships/tags" Target="../tags/tag128.xml"/><Relationship Id="rId9" Type="http://schemas.openxmlformats.org/officeDocument/2006/relationships/image" Target="../media/image5.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8.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28.xml"/><Relationship Id="rId11" Type="http://schemas.openxmlformats.org/officeDocument/2006/relationships/image" Target="../media/image10.png"/><Relationship Id="rId5" Type="http://schemas.openxmlformats.org/officeDocument/2006/relationships/tags" Target="../tags/tag10.xml"/><Relationship Id="rId10" Type="http://schemas.openxmlformats.org/officeDocument/2006/relationships/image" Target="../media/image9.jpg"/><Relationship Id="rId4" Type="http://schemas.openxmlformats.org/officeDocument/2006/relationships/tags" Target="../tags/tag9.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image" Target="../media/image11.tiff"/><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notesSlide" Target="../notesSlides/notesSlide1.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image" Target="../media/image4.png"/><Relationship Id="rId10" Type="http://schemas.openxmlformats.org/officeDocument/2006/relationships/tags" Target="../tags/tag20.xml"/><Relationship Id="rId19" Type="http://schemas.openxmlformats.org/officeDocument/2006/relationships/slideLayout" Target="../slideLayouts/slideLayout25.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image" Target="../media/image12.emf"/></Relationships>
</file>

<file path=ppt/slides/_rels/slide5.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18" Type="http://schemas.openxmlformats.org/officeDocument/2006/relationships/tags" Target="../tags/tag46.xml"/><Relationship Id="rId26" Type="http://schemas.openxmlformats.org/officeDocument/2006/relationships/image" Target="../media/image13.png"/><Relationship Id="rId3" Type="http://schemas.openxmlformats.org/officeDocument/2006/relationships/tags" Target="../tags/tag31.xml"/><Relationship Id="rId21" Type="http://schemas.openxmlformats.org/officeDocument/2006/relationships/tags" Target="../tags/tag49.xml"/><Relationship Id="rId7" Type="http://schemas.openxmlformats.org/officeDocument/2006/relationships/tags" Target="../tags/tag35.xml"/><Relationship Id="rId12" Type="http://schemas.openxmlformats.org/officeDocument/2006/relationships/tags" Target="../tags/tag40.xml"/><Relationship Id="rId17" Type="http://schemas.openxmlformats.org/officeDocument/2006/relationships/tags" Target="../tags/tag45.xml"/><Relationship Id="rId25" Type="http://schemas.openxmlformats.org/officeDocument/2006/relationships/notesSlide" Target="../notesSlides/notesSlide2.xml"/><Relationship Id="rId2" Type="http://schemas.openxmlformats.org/officeDocument/2006/relationships/tags" Target="../tags/tag30.xml"/><Relationship Id="rId16" Type="http://schemas.openxmlformats.org/officeDocument/2006/relationships/tags" Target="../tags/tag44.xml"/><Relationship Id="rId20" Type="http://schemas.openxmlformats.org/officeDocument/2006/relationships/tags" Target="../tags/tag48.xml"/><Relationship Id="rId29" Type="http://schemas.openxmlformats.org/officeDocument/2006/relationships/image" Target="../media/image16.jpg"/><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tags" Target="../tags/tag39.xml"/><Relationship Id="rId24" Type="http://schemas.openxmlformats.org/officeDocument/2006/relationships/slideLayout" Target="../slideLayouts/slideLayout25.xml"/><Relationship Id="rId5" Type="http://schemas.openxmlformats.org/officeDocument/2006/relationships/tags" Target="../tags/tag33.xml"/><Relationship Id="rId15" Type="http://schemas.openxmlformats.org/officeDocument/2006/relationships/tags" Target="../tags/tag43.xml"/><Relationship Id="rId23" Type="http://schemas.openxmlformats.org/officeDocument/2006/relationships/tags" Target="../tags/tag51.xml"/><Relationship Id="rId28" Type="http://schemas.openxmlformats.org/officeDocument/2006/relationships/image" Target="../media/image15.png"/><Relationship Id="rId10" Type="http://schemas.openxmlformats.org/officeDocument/2006/relationships/tags" Target="../tags/tag38.xml"/><Relationship Id="rId19" Type="http://schemas.openxmlformats.org/officeDocument/2006/relationships/tags" Target="../tags/tag47.xml"/><Relationship Id="rId31" Type="http://schemas.openxmlformats.org/officeDocument/2006/relationships/image" Target="../media/image4.png"/><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 Id="rId22" Type="http://schemas.openxmlformats.org/officeDocument/2006/relationships/tags" Target="../tags/tag50.xml"/><Relationship Id="rId27" Type="http://schemas.openxmlformats.org/officeDocument/2006/relationships/image" Target="../media/image14.png"/><Relationship Id="rId30" Type="http://schemas.openxmlformats.org/officeDocument/2006/relationships/image" Target="../media/image17.png"/></Relationships>
</file>

<file path=ppt/slides/_rels/slide6.xml.rels><?xml version="1.0" encoding="UTF-8" standalone="yes"?>
<Relationships xmlns="http://schemas.openxmlformats.org/package/2006/relationships"><Relationship Id="rId13" Type="http://schemas.openxmlformats.org/officeDocument/2006/relationships/tags" Target="../tags/tag64.xml"/><Relationship Id="rId18" Type="http://schemas.openxmlformats.org/officeDocument/2006/relationships/tags" Target="../tags/tag69.xml"/><Relationship Id="rId26" Type="http://schemas.openxmlformats.org/officeDocument/2006/relationships/tags" Target="../tags/tag77.xml"/><Relationship Id="rId3" Type="http://schemas.openxmlformats.org/officeDocument/2006/relationships/tags" Target="../tags/tag54.xml"/><Relationship Id="rId21" Type="http://schemas.openxmlformats.org/officeDocument/2006/relationships/tags" Target="../tags/tag72.xml"/><Relationship Id="rId34" Type="http://schemas.openxmlformats.org/officeDocument/2006/relationships/image" Target="../media/image21.svg"/><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5" Type="http://schemas.openxmlformats.org/officeDocument/2006/relationships/tags" Target="../tags/tag76.xml"/><Relationship Id="rId33" Type="http://schemas.openxmlformats.org/officeDocument/2006/relationships/image" Target="../media/image20.png"/><Relationship Id="rId2" Type="http://schemas.openxmlformats.org/officeDocument/2006/relationships/tags" Target="../tags/tag53.xml"/><Relationship Id="rId16" Type="http://schemas.openxmlformats.org/officeDocument/2006/relationships/tags" Target="../tags/tag67.xml"/><Relationship Id="rId20" Type="http://schemas.openxmlformats.org/officeDocument/2006/relationships/tags" Target="../tags/tag71.xml"/><Relationship Id="rId29" Type="http://schemas.openxmlformats.org/officeDocument/2006/relationships/image" Target="../media/image4.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24" Type="http://schemas.openxmlformats.org/officeDocument/2006/relationships/tags" Target="../tags/tag75.xml"/><Relationship Id="rId32" Type="http://schemas.openxmlformats.org/officeDocument/2006/relationships/image" Target="../media/image19.svg"/><Relationship Id="rId5" Type="http://schemas.openxmlformats.org/officeDocument/2006/relationships/tags" Target="../tags/tag56.xml"/><Relationship Id="rId15" Type="http://schemas.openxmlformats.org/officeDocument/2006/relationships/tags" Target="../tags/tag66.xml"/><Relationship Id="rId23" Type="http://schemas.openxmlformats.org/officeDocument/2006/relationships/tags" Target="../tags/tag74.xml"/><Relationship Id="rId28" Type="http://schemas.openxmlformats.org/officeDocument/2006/relationships/slideLayout" Target="../slideLayouts/slideLayout25.xml"/><Relationship Id="rId36" Type="http://schemas.openxmlformats.org/officeDocument/2006/relationships/image" Target="../media/image23.svg"/><Relationship Id="rId10" Type="http://schemas.openxmlformats.org/officeDocument/2006/relationships/tags" Target="../tags/tag61.xml"/><Relationship Id="rId19" Type="http://schemas.openxmlformats.org/officeDocument/2006/relationships/tags" Target="../tags/tag70.xml"/><Relationship Id="rId31" Type="http://schemas.openxmlformats.org/officeDocument/2006/relationships/image" Target="../media/image18.png"/><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 Id="rId22" Type="http://schemas.openxmlformats.org/officeDocument/2006/relationships/tags" Target="../tags/tag73.xml"/><Relationship Id="rId27" Type="http://schemas.openxmlformats.org/officeDocument/2006/relationships/tags" Target="../tags/tag78.xml"/><Relationship Id="rId30" Type="http://schemas.openxmlformats.org/officeDocument/2006/relationships/image" Target="../media/image7.png"/><Relationship Id="rId35" Type="http://schemas.openxmlformats.org/officeDocument/2006/relationships/image" Target="../media/image22.png"/><Relationship Id="rId8" Type="http://schemas.openxmlformats.org/officeDocument/2006/relationships/tags" Target="../tags/tag59.xml"/></Relationships>
</file>

<file path=ppt/slides/_rels/slide7.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notesSlide" Target="../notesSlides/notesSlide3.xml"/><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slideLayout" Target="../slideLayouts/slideLayout27.xml"/><Relationship Id="rId2" Type="http://schemas.openxmlformats.org/officeDocument/2006/relationships/tags" Target="../tags/tag80.xml"/><Relationship Id="rId16" Type="http://schemas.openxmlformats.org/officeDocument/2006/relationships/tags" Target="../tags/tag94.xml"/><Relationship Id="rId20" Type="http://schemas.openxmlformats.org/officeDocument/2006/relationships/image" Target="../media/image4.png"/><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image" Target="../media/image24.GIF"/><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s/_rels/slide8.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slideLayout" Target="../slideLayouts/slideLayout28.xml"/><Relationship Id="rId7" Type="http://schemas.openxmlformats.org/officeDocument/2006/relationships/image" Target="../media/image27.tiff"/><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26.tiff"/><Relationship Id="rId5" Type="http://schemas.openxmlformats.org/officeDocument/2006/relationships/image" Target="../media/image25.jpg"/><Relationship Id="rId4" Type="http://schemas.openxmlformats.org/officeDocument/2006/relationships/image" Target="../media/image4.png"/><Relationship Id="rId9" Type="http://schemas.openxmlformats.org/officeDocument/2006/relationships/image" Target="../media/image29.tiff"/></Relationships>
</file>

<file path=ppt/slides/_rels/slide9.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slideLayout" Target="../slideLayouts/slideLayout28.xml"/><Relationship Id="rId7" Type="http://schemas.openxmlformats.org/officeDocument/2006/relationships/image" Target="../media/image32.tiff"/><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4.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el 1"/>
          <p:cNvSpPr txBox="1">
            <a:spLocks/>
          </p:cNvSpPr>
          <p:nvPr>
            <p:custDataLst>
              <p:tags r:id="rId1"/>
            </p:custDataLst>
          </p:nvPr>
        </p:nvSpPr>
        <p:spPr>
          <a:xfrm>
            <a:off x="628807" y="1352495"/>
            <a:ext cx="11817259" cy="5263371"/>
          </a:xfrm>
          <a:prstGeom prst="rect">
            <a:avLst/>
          </a:prstGeom>
          <a:effectLst/>
        </p:spPr>
        <p:txBody>
          <a:bodyPr wrap="square"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8000" cap="all" dirty="0">
                <a:solidFill>
                  <a:srgbClr val="FFFFFF"/>
                </a:solidFill>
                <a:latin typeface="Bosch Office Sans" pitchFamily="2" charset="0"/>
                <a:ea typeface="+mn-ea"/>
                <a:cs typeface="+mn-ea"/>
              </a:rPr>
              <a:t>Promoting Rural Tourism</a:t>
            </a:r>
          </a:p>
          <a:p>
            <a:pPr>
              <a:spcBef>
                <a:spcPts val="0"/>
              </a:spcBef>
            </a:pPr>
            <a:r>
              <a:rPr lang="zh-CN" altLang="en-US" sz="8000" cap="all" dirty="0">
                <a:solidFill>
                  <a:srgbClr val="FFFFFF"/>
                </a:solidFill>
                <a:latin typeface="Bosch Office Sans" pitchFamily="2" charset="0"/>
                <a:ea typeface="+mn-ea"/>
                <a:cs typeface="+mn-ea"/>
                <a:sym typeface="+mn-lt"/>
              </a:rPr>
              <a:t>   </a:t>
            </a:r>
            <a:r>
              <a:rPr lang="en-US" altLang="zh-CN" sz="8000" cap="all" dirty="0">
                <a:solidFill>
                  <a:srgbClr val="FFFFFF"/>
                </a:solidFill>
                <a:latin typeface="Bosch Office Sans" pitchFamily="2" charset="0"/>
                <a:ea typeface="+mn-ea"/>
                <a:cs typeface="+mn-ea"/>
                <a:sym typeface="+mn-lt"/>
              </a:rPr>
              <a:t>      </a:t>
            </a:r>
            <a:r>
              <a:rPr lang="zh-CN" altLang="en-US" sz="8000" cap="all" dirty="0">
                <a:solidFill>
                  <a:srgbClr val="FFFFFF"/>
                </a:solidFill>
                <a:latin typeface="Bosch Office Sans" pitchFamily="2" charset="0"/>
                <a:ea typeface="+mn-ea"/>
                <a:cs typeface="+mn-ea"/>
                <a:sym typeface="+mn-lt"/>
              </a:rPr>
              <a:t> </a:t>
            </a:r>
            <a:r>
              <a:rPr lang="en-US" sz="5400" dirty="0">
                <a:solidFill>
                  <a:schemeClr val="bg1"/>
                </a:solidFill>
                <a:latin typeface="arial" panose="020B0604020202020204" pitchFamily="34" charset="0"/>
              </a:rPr>
              <a:t>—</a:t>
            </a:r>
            <a:r>
              <a:rPr lang="en-US" sz="5400" cap="all" dirty="0">
                <a:solidFill>
                  <a:srgbClr val="FFFFFF"/>
                </a:solidFill>
                <a:latin typeface="Bosch Office Sans" pitchFamily="2" charset="0"/>
                <a:ea typeface="+mn-ea"/>
                <a:cs typeface="+mn-ea"/>
              </a:rPr>
              <a:t> marketing plan</a:t>
            </a:r>
          </a:p>
          <a:p>
            <a:pPr>
              <a:spcBef>
                <a:spcPts val="0"/>
              </a:spcBef>
            </a:pPr>
            <a:endParaRPr lang="en-US" sz="8000" cap="all" dirty="0">
              <a:solidFill>
                <a:srgbClr val="FFFFFF"/>
              </a:solidFill>
              <a:latin typeface="Bosch Office Sans" pitchFamily="2" charset="0"/>
              <a:ea typeface="+mn-ea"/>
              <a:cs typeface="+mn-ea"/>
              <a:sym typeface="+mn-lt"/>
            </a:endParaRPr>
          </a:p>
        </p:txBody>
      </p:sp>
      <p:pic>
        <p:nvPicPr>
          <p:cNvPr id="5" name="Picture 4">
            <a:extLst>
              <a:ext uri="{FF2B5EF4-FFF2-40B4-BE49-F238E27FC236}">
                <a16:creationId xmlns:a16="http://schemas.microsoft.com/office/drawing/2014/main" id="{784CBFDE-F7DD-E54A-9603-516B37316F9C}"/>
              </a:ext>
            </a:extLst>
          </p:cNvPr>
          <p:cNvPicPr>
            <a:picLocks noChangeAspect="1"/>
          </p:cNvPicPr>
          <p:nvPr/>
        </p:nvPicPr>
        <p:blipFill rotWithShape="1">
          <a:blip r:embed="rId4">
            <a:extLst>
              <a:ext uri="{28A0092B-C50C-407E-A947-70E740481C1C}">
                <a14:useLocalDpi xmlns:a14="http://schemas.microsoft.com/office/drawing/2010/main" val="0"/>
              </a:ext>
            </a:extLst>
          </a:blip>
          <a:srcRect r="48064" b="-3747"/>
          <a:stretch/>
        </p:blipFill>
        <p:spPr>
          <a:xfrm>
            <a:off x="10455896" y="5505505"/>
            <a:ext cx="1107297" cy="872435"/>
          </a:xfrm>
          <a:prstGeom prst="rect">
            <a:avLst/>
          </a:prstGeom>
        </p:spPr>
      </p:pic>
      <p:pic>
        <p:nvPicPr>
          <p:cNvPr id="7" name="Picture 6">
            <a:extLst>
              <a:ext uri="{FF2B5EF4-FFF2-40B4-BE49-F238E27FC236}">
                <a16:creationId xmlns:a16="http://schemas.microsoft.com/office/drawing/2014/main" id="{F62542F4-2D11-E848-AF83-E42E057D60E7}"/>
              </a:ext>
            </a:extLst>
          </p:cNvPr>
          <p:cNvPicPr>
            <a:picLocks noChangeAspect="1"/>
          </p:cNvPicPr>
          <p:nvPr/>
        </p:nvPicPr>
        <p:blipFill rotWithShape="1">
          <a:blip r:embed="rId5">
            <a:extLst>
              <a:ext uri="{28A0092B-C50C-407E-A947-70E740481C1C}">
                <a14:useLocalDpi xmlns:a14="http://schemas.microsoft.com/office/drawing/2010/main" val="0"/>
              </a:ext>
            </a:extLst>
          </a:blip>
          <a:srcRect l="34531" t="29516" r="23691" b="28114"/>
          <a:stretch/>
        </p:blipFill>
        <p:spPr>
          <a:xfrm>
            <a:off x="9887304" y="710293"/>
            <a:ext cx="1844775" cy="1114978"/>
          </a:xfrm>
          <a:prstGeom prst="rect">
            <a:avLst/>
          </a:prstGeom>
        </p:spPr>
      </p:pic>
    </p:spTree>
    <p:extLst>
      <p:ext uri="{BB962C8B-B14F-4D97-AF65-F5344CB8AC3E}">
        <p14:creationId xmlns:p14="http://schemas.microsoft.com/office/powerpoint/2010/main" val="5538938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extLst>
              <p:ext uri="{D42A27DB-BD31-4B8C-83A1-F6EECF244321}">
                <p14:modId xmlns:p14="http://schemas.microsoft.com/office/powerpoint/2010/main" val="1621675526"/>
              </p:ext>
            </p:extLst>
          </p:nvPr>
        </p:nvGraphicFramePr>
        <p:xfrm>
          <a:off x="2394233" y="3262835"/>
          <a:ext cx="3907176" cy="2604784"/>
        </p:xfrm>
        <a:graphic>
          <a:graphicData uri="http://schemas.openxmlformats.org/drawingml/2006/chart">
            <c:chart xmlns:c="http://schemas.openxmlformats.org/drawingml/2006/chart" xmlns:r="http://schemas.openxmlformats.org/officeDocument/2006/relationships" r:id="rId3"/>
          </a:graphicData>
        </a:graphic>
      </p:graphicFrame>
      <p:sp>
        <p:nvSpPr>
          <p:cNvPr id="7" name="文本框 6"/>
          <p:cNvSpPr txBox="1"/>
          <p:nvPr/>
        </p:nvSpPr>
        <p:spPr>
          <a:xfrm>
            <a:off x="5988764" y="4680122"/>
            <a:ext cx="4125053" cy="381888"/>
          </a:xfrm>
          <a:prstGeom prst="rect">
            <a:avLst/>
          </a:prstGeom>
          <a:noFill/>
        </p:spPr>
        <p:txBody>
          <a:bodyPr wrap="square" lIns="0" tIns="0" rIns="0" bIns="0" rtlCol="0">
            <a:noAutofit/>
          </a:bodyPr>
          <a:lstStyle/>
          <a:p>
            <a:pPr>
              <a:lnSpc>
                <a:spcPts val="3067"/>
              </a:lnSpc>
              <a:spcBef>
                <a:spcPts val="667"/>
              </a:spcBef>
            </a:pPr>
            <a:r>
              <a:rPr lang="en-US" altLang="zh-CN" sz="1600" dirty="0">
                <a:solidFill>
                  <a:srgbClr val="00A9B0"/>
                </a:solidFill>
                <a:latin typeface="Bosch Sans CHT" panose="020B0604020202020204" pitchFamily="34" charset="-120"/>
                <a:ea typeface="Bosch Sans CHT" panose="020B0604020202020204" pitchFamily="34" charset="-120"/>
              </a:rPr>
              <a:t>Traditional offline advertising</a:t>
            </a:r>
            <a:endParaRPr lang="zh-CN" altLang="en-US" sz="1600" dirty="0">
              <a:solidFill>
                <a:srgbClr val="00A9B0"/>
              </a:solidFill>
              <a:latin typeface="Bosch Sans CHT" panose="020B0604020202020204" pitchFamily="34" charset="-120"/>
              <a:ea typeface="Bosch Sans CHT" panose="020B0604020202020204" pitchFamily="34" charset="-120"/>
            </a:endParaRPr>
          </a:p>
        </p:txBody>
      </p:sp>
      <p:grpSp>
        <p:nvGrpSpPr>
          <p:cNvPr id="9" name="组合 8"/>
          <p:cNvGrpSpPr/>
          <p:nvPr/>
        </p:nvGrpSpPr>
        <p:grpSpPr>
          <a:xfrm>
            <a:off x="692655" y="3157811"/>
            <a:ext cx="3151767" cy="358076"/>
            <a:chOff x="827584" y="2467725"/>
            <a:chExt cx="2376265" cy="362994"/>
          </a:xfrm>
        </p:grpSpPr>
        <p:cxnSp>
          <p:nvCxnSpPr>
            <p:cNvPr id="22" name="直接连接符 21"/>
            <p:cNvCxnSpPr/>
            <p:nvPr/>
          </p:nvCxnSpPr>
          <p:spPr>
            <a:xfrm flipV="1">
              <a:off x="827584" y="2467726"/>
              <a:ext cx="2062830" cy="8128"/>
            </a:xfrm>
            <a:prstGeom prst="line">
              <a:avLst/>
            </a:prstGeom>
            <a:ln>
              <a:solidFill>
                <a:srgbClr val="0D5B8E"/>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flipV="1">
              <a:off x="2880287" y="2467725"/>
              <a:ext cx="323562" cy="362994"/>
            </a:xfrm>
            <a:prstGeom prst="line">
              <a:avLst/>
            </a:prstGeom>
            <a:ln>
              <a:solidFill>
                <a:srgbClr val="0D5B8E"/>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952537" y="5499661"/>
            <a:ext cx="2773446" cy="335891"/>
            <a:chOff x="587393" y="3759992"/>
            <a:chExt cx="1680351" cy="251918"/>
          </a:xfrm>
        </p:grpSpPr>
        <p:cxnSp>
          <p:nvCxnSpPr>
            <p:cNvPr id="20" name="直接连接符 19"/>
            <p:cNvCxnSpPr/>
            <p:nvPr/>
          </p:nvCxnSpPr>
          <p:spPr>
            <a:xfrm>
              <a:off x="587393" y="4011910"/>
              <a:ext cx="1576932" cy="0"/>
            </a:xfrm>
            <a:prstGeom prst="line">
              <a:avLst/>
            </a:prstGeom>
            <a:ln>
              <a:solidFill>
                <a:srgbClr val="AD117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2164325" y="3759992"/>
              <a:ext cx="103419" cy="251918"/>
            </a:xfrm>
            <a:prstGeom prst="line">
              <a:avLst/>
            </a:prstGeom>
            <a:ln>
              <a:solidFill>
                <a:srgbClr val="AD1179"/>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flipH="1">
            <a:off x="5413827" y="4695363"/>
            <a:ext cx="4020025" cy="413402"/>
            <a:chOff x="587393" y="3926621"/>
            <a:chExt cx="1704999" cy="87134"/>
          </a:xfrm>
        </p:grpSpPr>
        <p:cxnSp>
          <p:nvCxnSpPr>
            <p:cNvPr id="18" name="直接连接符 17"/>
            <p:cNvCxnSpPr/>
            <p:nvPr/>
          </p:nvCxnSpPr>
          <p:spPr>
            <a:xfrm>
              <a:off x="587393" y="4011910"/>
              <a:ext cx="1576932" cy="0"/>
            </a:xfrm>
            <a:prstGeom prst="line">
              <a:avLst/>
            </a:prstGeom>
            <a:ln>
              <a:solidFill>
                <a:srgbClr val="2CACB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cxnSpLocks/>
            </p:cNvCxnSpPr>
            <p:nvPr/>
          </p:nvCxnSpPr>
          <p:spPr>
            <a:xfrm flipV="1">
              <a:off x="2164325" y="3926621"/>
              <a:ext cx="128067" cy="87134"/>
            </a:xfrm>
            <a:prstGeom prst="line">
              <a:avLst/>
            </a:prstGeom>
            <a:ln>
              <a:solidFill>
                <a:srgbClr val="2CACB1"/>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480053" y="356659"/>
            <a:ext cx="4933775" cy="769441"/>
          </a:xfrm>
          <a:prstGeom prst="rect">
            <a:avLst/>
          </a:prstGeom>
        </p:spPr>
        <p:txBody>
          <a:bodyPr wrap="square">
            <a:spAutoFit/>
          </a:bodyPr>
          <a:lstStyle/>
          <a:p>
            <a:r>
              <a:rPr lang="en-US" altLang="zh-CN" sz="4400" b="1" spc="-133" dirty="0">
                <a:solidFill>
                  <a:srgbClr val="50237F"/>
                </a:solidFill>
                <a:latin typeface="Bosch Office Sans" pitchFamily="2" charset="0"/>
                <a:ea typeface="Bosch Sans CHS" pitchFamily="34" charset="-122"/>
              </a:rPr>
              <a:t>6. Financial Analysis</a:t>
            </a:r>
            <a:endParaRPr lang="zh-CN" altLang="en-US" sz="4400" b="1" spc="-133" dirty="0">
              <a:solidFill>
                <a:srgbClr val="50237F"/>
              </a:solidFill>
              <a:latin typeface="Bosch Office Sans" pitchFamily="2" charset="0"/>
              <a:ea typeface="Bosch Sans CHS" pitchFamily="34" charset="-122"/>
            </a:endParaRPr>
          </a:p>
        </p:txBody>
      </p:sp>
      <p:pic>
        <p:nvPicPr>
          <p:cNvPr id="32" name="Picture 3" descr="C:\Documents and Settings\Administrator\桌面\PPT资料\7\1.png"/>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6989" y="4639432"/>
            <a:ext cx="389184" cy="38918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C:\Documents and Settings\Administrator\桌面\PPT资料\7\2.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777" y="5434830"/>
            <a:ext cx="367649" cy="36764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Documents and Settings\Administrator\桌面\PPT资料\7\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3599" y="2772853"/>
            <a:ext cx="367372" cy="364804"/>
          </a:xfrm>
          <a:prstGeom prst="rect">
            <a:avLst/>
          </a:prstGeom>
          <a:noFill/>
          <a:extLst>
            <a:ext uri="{909E8E84-426E-40DD-AFC4-6F175D3DCCD1}">
              <a14:hiddenFill xmlns:a14="http://schemas.microsoft.com/office/drawing/2010/main">
                <a:solidFill>
                  <a:srgbClr val="FFFFFF"/>
                </a:solidFill>
              </a14:hiddenFill>
            </a:ext>
          </a:extLst>
        </p:spPr>
      </p:pic>
      <p:sp>
        <p:nvSpPr>
          <p:cNvPr id="69" name="矩形 29"/>
          <p:cNvSpPr/>
          <p:nvPr/>
        </p:nvSpPr>
        <p:spPr>
          <a:xfrm>
            <a:off x="3660494" y="3861177"/>
            <a:ext cx="1365042" cy="1797543"/>
          </a:xfrm>
          <a:prstGeom prst="rect">
            <a:avLst/>
          </a:prstGeom>
        </p:spPr>
        <p:txBody>
          <a:bodyPr wrap="square">
            <a:spAutoFit/>
          </a:bodyPr>
          <a:lstStyle/>
          <a:p>
            <a:pPr algn="ctr">
              <a:lnSpc>
                <a:spcPts val="2000"/>
              </a:lnSpc>
            </a:pPr>
            <a:r>
              <a:rPr lang="en-US" altLang="zh-CN" sz="2800" b="1" dirty="0">
                <a:solidFill>
                  <a:srgbClr val="535152"/>
                </a:solidFill>
                <a:latin typeface="Bosch Office Sans" pitchFamily="34" charset="0"/>
                <a:ea typeface="Bosch Sans CHS Bold" pitchFamily="34" charset="-122"/>
              </a:rPr>
              <a:t>$10 </a:t>
            </a:r>
            <a:r>
              <a:rPr lang="en-US" altLang="zh-CN" sz="1600" b="1" dirty="0" err="1">
                <a:solidFill>
                  <a:srgbClr val="535152"/>
                </a:solidFill>
                <a:latin typeface="Bosch Office Sans" pitchFamily="34" charset="0"/>
                <a:ea typeface="Bosch Sans CHS" pitchFamily="34" charset="-122"/>
              </a:rPr>
              <a:t>bn</a:t>
            </a:r>
            <a:endParaRPr lang="en-US" altLang="zh-CN" sz="1600" b="1" dirty="0">
              <a:solidFill>
                <a:srgbClr val="535152"/>
              </a:solidFill>
              <a:latin typeface="Bosch Office Sans" pitchFamily="34" charset="0"/>
              <a:ea typeface="Bosch Sans CHS" pitchFamily="34" charset="-122"/>
            </a:endParaRPr>
          </a:p>
          <a:p>
            <a:pPr algn="ctr">
              <a:lnSpc>
                <a:spcPts val="2000"/>
              </a:lnSpc>
              <a:spcBef>
                <a:spcPts val="500"/>
              </a:spcBef>
              <a:buFontTx/>
              <a:buNone/>
            </a:pPr>
            <a:r>
              <a:rPr kumimoji="1" lang="en-US" altLang="zh-CN" sz="2400" dirty="0">
                <a:solidFill>
                  <a:schemeClr val="tx1">
                    <a:lumMod val="65000"/>
                    <a:lumOff val="35000"/>
                  </a:schemeClr>
                </a:solidFill>
                <a:latin typeface="Bosch Office Sans" pitchFamily="34" charset="0"/>
              </a:rPr>
              <a:t> </a:t>
            </a:r>
            <a:r>
              <a:rPr kumimoji="1" lang="en-US" altLang="zh-CN" sz="1600" dirty="0">
                <a:solidFill>
                  <a:schemeClr val="tx1">
                    <a:lumMod val="65000"/>
                    <a:lumOff val="35000"/>
                  </a:schemeClr>
                </a:solidFill>
                <a:latin typeface="Bosch Office Sans" pitchFamily="34" charset="0"/>
              </a:rPr>
              <a:t>Total budget for rural tourism marketing</a:t>
            </a:r>
            <a:endParaRPr lang="zh-CN" altLang="en-US" sz="1600" baseline="30000" dirty="0">
              <a:solidFill>
                <a:srgbClr val="5A5858"/>
              </a:solidFill>
              <a:latin typeface="Bosch Office Sans" pitchFamily="34" charset="0"/>
              <a:ea typeface="Bosch Sans CHS" pitchFamily="34" charset="-122"/>
            </a:endParaRPr>
          </a:p>
          <a:p>
            <a:pPr algn="ctr">
              <a:lnSpc>
                <a:spcPts val="2500"/>
              </a:lnSpc>
              <a:spcBef>
                <a:spcPts val="500"/>
              </a:spcBef>
              <a:buFontTx/>
              <a:buNone/>
            </a:pPr>
            <a:endParaRPr kumimoji="1" lang="zh-CN" altLang="en-US" sz="1600" dirty="0">
              <a:solidFill>
                <a:schemeClr val="tx1">
                  <a:lumMod val="65000"/>
                  <a:lumOff val="35000"/>
                </a:schemeClr>
              </a:solidFill>
            </a:endParaRPr>
          </a:p>
        </p:txBody>
      </p:sp>
      <p:sp>
        <p:nvSpPr>
          <p:cNvPr id="70" name="矩形 2"/>
          <p:cNvSpPr/>
          <p:nvPr/>
        </p:nvSpPr>
        <p:spPr>
          <a:xfrm>
            <a:off x="5921213" y="5108765"/>
            <a:ext cx="2784309" cy="523220"/>
          </a:xfrm>
          <a:prstGeom prst="rect">
            <a:avLst/>
          </a:prstGeom>
        </p:spPr>
        <p:txBody>
          <a:bodyPr wrap="square">
            <a:spAutoFit/>
          </a:bodyPr>
          <a:lstStyle/>
          <a:p>
            <a:r>
              <a:rPr lang="en-US" altLang="zh-CN" sz="2800" b="1" dirty="0">
                <a:solidFill>
                  <a:srgbClr val="00A8B0"/>
                </a:solidFill>
                <a:latin typeface="Bosch Office Sans" pitchFamily="34" charset="0"/>
                <a:ea typeface="Bosch Sans CHS Bold" pitchFamily="34" charset="-122"/>
              </a:rPr>
              <a:t>$4×10</a:t>
            </a:r>
            <a:r>
              <a:rPr lang="en-US" altLang="zh-CN" sz="2800" b="1" baseline="30000" dirty="0">
                <a:solidFill>
                  <a:srgbClr val="00A8B0"/>
                </a:solidFill>
                <a:latin typeface="Bosch Office Sans" pitchFamily="34" charset="0"/>
                <a:ea typeface="Bosch Sans CHS Bold" pitchFamily="34" charset="-122"/>
              </a:rPr>
              <a:t>9</a:t>
            </a:r>
            <a:r>
              <a:rPr lang="en-US" altLang="zh-CN" sz="1600" dirty="0">
                <a:solidFill>
                  <a:srgbClr val="00A8B0"/>
                </a:solidFill>
                <a:latin typeface="Bosch Office Sans" pitchFamily="34" charset="0"/>
                <a:ea typeface="Bosch Sans CHS" pitchFamily="34" charset="-122"/>
              </a:rPr>
              <a:t>; 40%</a:t>
            </a:r>
            <a:r>
              <a:rPr lang="en-US" altLang="zh-CN" sz="1600" baseline="30000" dirty="0">
                <a:solidFill>
                  <a:srgbClr val="00A8B0"/>
                </a:solidFill>
                <a:latin typeface="Bosch Office Sans" pitchFamily="34" charset="0"/>
                <a:ea typeface="Bosch Sans CHS" pitchFamily="34" charset="-122"/>
              </a:rPr>
              <a:t>1 </a:t>
            </a:r>
            <a:endParaRPr lang="zh-CN" altLang="en-US" sz="1600" baseline="30000" dirty="0">
              <a:solidFill>
                <a:srgbClr val="5A5858"/>
              </a:solidFill>
              <a:latin typeface="Bosch Office Sans" pitchFamily="34" charset="0"/>
              <a:ea typeface="Bosch Sans CHS" pitchFamily="34" charset="-122"/>
            </a:endParaRPr>
          </a:p>
        </p:txBody>
      </p:sp>
      <p:sp>
        <p:nvSpPr>
          <p:cNvPr id="71" name="矩形 35"/>
          <p:cNvSpPr/>
          <p:nvPr/>
        </p:nvSpPr>
        <p:spPr>
          <a:xfrm>
            <a:off x="962744" y="5825479"/>
            <a:ext cx="2784309" cy="523220"/>
          </a:xfrm>
          <a:prstGeom prst="rect">
            <a:avLst/>
          </a:prstGeom>
        </p:spPr>
        <p:txBody>
          <a:bodyPr wrap="square">
            <a:spAutoFit/>
          </a:bodyPr>
          <a:lstStyle/>
          <a:p>
            <a:r>
              <a:rPr lang="en-US" altLang="zh-CN" sz="2800" b="1" dirty="0">
                <a:solidFill>
                  <a:srgbClr val="B90276"/>
                </a:solidFill>
                <a:latin typeface="Bosch Office Sans" pitchFamily="34" charset="0"/>
                <a:ea typeface="Bosch Sans CHS Bold" pitchFamily="34" charset="-122"/>
              </a:rPr>
              <a:t>$2×10</a:t>
            </a:r>
            <a:r>
              <a:rPr lang="en-US" altLang="zh-CN" sz="2800" b="1" baseline="30000" dirty="0">
                <a:solidFill>
                  <a:srgbClr val="B90276"/>
                </a:solidFill>
                <a:latin typeface="Bosch Office Sans" pitchFamily="34" charset="0"/>
                <a:ea typeface="Bosch Sans CHS Bold" pitchFamily="34" charset="-122"/>
              </a:rPr>
              <a:t>9</a:t>
            </a:r>
            <a:r>
              <a:rPr lang="en-US" altLang="zh-CN" sz="1600" dirty="0">
                <a:solidFill>
                  <a:srgbClr val="B90276"/>
                </a:solidFill>
                <a:latin typeface="Bosch Office Sans" pitchFamily="34" charset="0"/>
                <a:ea typeface="Bosch Sans CHS" pitchFamily="34" charset="-122"/>
              </a:rPr>
              <a:t>; 20%</a:t>
            </a:r>
            <a:r>
              <a:rPr lang="en-US" altLang="zh-CN" sz="1600" baseline="30000" dirty="0">
                <a:solidFill>
                  <a:srgbClr val="B90276"/>
                </a:solidFill>
                <a:latin typeface="Bosch Office Sans" pitchFamily="34" charset="0"/>
                <a:ea typeface="Bosch Sans CHS" pitchFamily="34" charset="-122"/>
              </a:rPr>
              <a:t>1</a:t>
            </a:r>
            <a:endParaRPr lang="zh-CN" altLang="en-US" sz="1600" baseline="30000" dirty="0">
              <a:solidFill>
                <a:srgbClr val="5A5858"/>
              </a:solidFill>
              <a:latin typeface="Bosch Office Sans" pitchFamily="34" charset="0"/>
              <a:ea typeface="Bosch Sans CHS" pitchFamily="34" charset="-122"/>
            </a:endParaRPr>
          </a:p>
        </p:txBody>
      </p:sp>
      <p:sp>
        <p:nvSpPr>
          <p:cNvPr id="72" name="矩形 39"/>
          <p:cNvSpPr/>
          <p:nvPr/>
        </p:nvSpPr>
        <p:spPr>
          <a:xfrm>
            <a:off x="1332725" y="5491962"/>
            <a:ext cx="2123017" cy="338554"/>
          </a:xfrm>
          <a:prstGeom prst="rect">
            <a:avLst/>
          </a:prstGeom>
        </p:spPr>
        <p:txBody>
          <a:bodyPr wrap="none">
            <a:spAutoFit/>
          </a:bodyPr>
          <a:lstStyle/>
          <a:p>
            <a:r>
              <a:rPr lang="en-US" altLang="zh-CN" sz="1600" dirty="0">
                <a:solidFill>
                  <a:srgbClr val="B90276"/>
                </a:solidFill>
                <a:latin typeface="Bosch Office Sans" pitchFamily="34" charset="0"/>
                <a:ea typeface="Bosch Sans CHS" pitchFamily="34" charset="-122"/>
              </a:rPr>
              <a:t>SMS &amp; Email marketing</a:t>
            </a:r>
            <a:endParaRPr lang="zh-CN" altLang="en-US" sz="1600" baseline="30000" dirty="0">
              <a:solidFill>
                <a:srgbClr val="B90276"/>
              </a:solidFill>
              <a:latin typeface="Bosch Office Sans" pitchFamily="34" charset="0"/>
              <a:ea typeface="Bosch Sans CHS" pitchFamily="34" charset="-122"/>
            </a:endParaRPr>
          </a:p>
        </p:txBody>
      </p:sp>
      <mc:AlternateContent xmlns:mc="http://schemas.openxmlformats.org/markup-compatibility/2006">
        <mc:Choice xmlns:a14="http://schemas.microsoft.com/office/drawing/2010/main" Requires="a14">
          <p:sp>
            <p:nvSpPr>
              <p:cNvPr id="73" name="矩形 48"/>
              <p:cNvSpPr/>
              <p:nvPr/>
            </p:nvSpPr>
            <p:spPr>
              <a:xfrm>
                <a:off x="534789" y="3143304"/>
                <a:ext cx="2784309" cy="584775"/>
              </a:xfrm>
              <a:prstGeom prst="rect">
                <a:avLst/>
              </a:prstGeom>
            </p:spPr>
            <p:txBody>
              <a:bodyPr wrap="square">
                <a:spAutoFit/>
              </a:bodyPr>
              <a:lstStyle/>
              <a:p>
                <a:r>
                  <a:rPr lang="en-US" altLang="zh-CN" sz="3200" b="1" dirty="0">
                    <a:solidFill>
                      <a:srgbClr val="B90276"/>
                    </a:solidFill>
                    <a:latin typeface="Bosch Sans CHS Bold" pitchFamily="34" charset="-122"/>
                    <a:ea typeface="Bosch Sans CHS Bold" pitchFamily="34" charset="-122"/>
                  </a:rPr>
                  <a:t> </a:t>
                </a:r>
                <a:r>
                  <a:rPr lang="en-US" altLang="zh-CN" sz="2800" b="1" dirty="0">
                    <a:solidFill>
                      <a:srgbClr val="005691"/>
                    </a:solidFill>
                    <a:latin typeface="Bosch Office Sans" pitchFamily="34" charset="0"/>
                    <a:ea typeface="Bosch Sans CHS Bold" pitchFamily="34" charset="-122"/>
                  </a:rPr>
                  <a:t>$4</a:t>
                </a:r>
                <a14:m>
                  <m:oMath xmlns:m="http://schemas.openxmlformats.org/officeDocument/2006/math">
                    <m:r>
                      <a:rPr lang="en-US" altLang="zh-CN" sz="2800" b="1" i="1" smtClean="0">
                        <a:solidFill>
                          <a:srgbClr val="005691"/>
                        </a:solidFill>
                        <a:latin typeface="Cambria Math" panose="02040503050406030204" pitchFamily="18" charset="0"/>
                        <a:ea typeface="Cambria Math" panose="02040503050406030204" pitchFamily="18" charset="0"/>
                      </a:rPr>
                      <m:t>×</m:t>
                    </m:r>
                  </m:oMath>
                </a14:m>
                <a:r>
                  <a:rPr lang="en-US" altLang="zh-CN" sz="2800" b="1" dirty="0">
                    <a:solidFill>
                      <a:srgbClr val="005691"/>
                    </a:solidFill>
                    <a:latin typeface="Bosch Office Sans" pitchFamily="34" charset="0"/>
                    <a:ea typeface="Bosch Sans CHS Bold" pitchFamily="34" charset="-122"/>
                  </a:rPr>
                  <a:t>10</a:t>
                </a:r>
                <a:r>
                  <a:rPr lang="en-US" altLang="zh-CN" sz="2800" b="1" baseline="30000" dirty="0">
                    <a:solidFill>
                      <a:srgbClr val="005691"/>
                    </a:solidFill>
                    <a:latin typeface="Bosch Office Sans" pitchFamily="34" charset="0"/>
                    <a:ea typeface="Bosch Sans CHS Bold" pitchFamily="34" charset="-122"/>
                  </a:rPr>
                  <a:t>9</a:t>
                </a:r>
                <a:r>
                  <a:rPr lang="en-US" altLang="zh-CN" sz="1600" dirty="0">
                    <a:solidFill>
                      <a:srgbClr val="005691"/>
                    </a:solidFill>
                    <a:latin typeface="Bosch Office Sans" pitchFamily="34" charset="0"/>
                    <a:ea typeface="Bosch Sans CHS" pitchFamily="34" charset="-122"/>
                  </a:rPr>
                  <a:t>;</a:t>
                </a:r>
                <a:r>
                  <a:rPr lang="en-US" altLang="zh-CN" sz="1867" dirty="0">
                    <a:solidFill>
                      <a:srgbClr val="005691"/>
                    </a:solidFill>
                    <a:latin typeface="Bosch Office Sans" pitchFamily="34" charset="0"/>
                    <a:ea typeface="Bosch Sans CHS" pitchFamily="34" charset="-122"/>
                  </a:rPr>
                  <a:t> </a:t>
                </a:r>
                <a:r>
                  <a:rPr lang="en-US" altLang="zh-CN" sz="1600" dirty="0">
                    <a:solidFill>
                      <a:srgbClr val="005691"/>
                    </a:solidFill>
                    <a:latin typeface="Bosch Office Sans" pitchFamily="34" charset="0"/>
                    <a:ea typeface="Bosch Sans CHS" pitchFamily="34" charset="-122"/>
                  </a:rPr>
                  <a:t>40%</a:t>
                </a:r>
                <a:r>
                  <a:rPr lang="en-US" altLang="zh-CN" sz="1600" baseline="30000" dirty="0">
                    <a:solidFill>
                      <a:srgbClr val="005691"/>
                    </a:solidFill>
                    <a:latin typeface="Bosch Office Sans" pitchFamily="34" charset="0"/>
                    <a:ea typeface="Bosch Sans CHS" pitchFamily="34" charset="-122"/>
                  </a:rPr>
                  <a:t>1</a:t>
                </a:r>
                <a:endParaRPr lang="zh-CN" altLang="en-US" sz="1600" baseline="30000" dirty="0">
                  <a:solidFill>
                    <a:srgbClr val="5A5858"/>
                  </a:solidFill>
                  <a:latin typeface="Bosch Office Sans" pitchFamily="34" charset="0"/>
                  <a:ea typeface="Bosch Sans CHS" pitchFamily="34" charset="-122"/>
                </a:endParaRPr>
              </a:p>
            </p:txBody>
          </p:sp>
        </mc:Choice>
        <mc:Fallback>
          <p:sp>
            <p:nvSpPr>
              <p:cNvPr id="73" name="矩形 48"/>
              <p:cNvSpPr>
                <a:spLocks noRot="1" noChangeAspect="1" noMove="1" noResize="1" noEditPoints="1" noAdjustHandles="1" noChangeArrowheads="1" noChangeShapeType="1" noTextEdit="1"/>
              </p:cNvSpPr>
              <p:nvPr/>
            </p:nvSpPr>
            <p:spPr>
              <a:xfrm>
                <a:off x="534789" y="3143304"/>
                <a:ext cx="2784309" cy="584775"/>
              </a:xfrm>
              <a:prstGeom prst="rect">
                <a:avLst/>
              </a:prstGeom>
              <a:blipFill>
                <a:blip r:embed="rId7"/>
                <a:stretch>
                  <a:fillRect b="-25532"/>
                </a:stretch>
              </a:blipFill>
            </p:spPr>
            <p:txBody>
              <a:bodyPr/>
              <a:lstStyle/>
              <a:p>
                <a:r>
                  <a:rPr lang="en-US">
                    <a:noFill/>
                  </a:rPr>
                  <a:t> </a:t>
                </a:r>
              </a:p>
            </p:txBody>
          </p:sp>
        </mc:Fallback>
      </mc:AlternateContent>
      <p:sp>
        <p:nvSpPr>
          <p:cNvPr id="76" name="矩形 26"/>
          <p:cNvSpPr/>
          <p:nvPr/>
        </p:nvSpPr>
        <p:spPr>
          <a:xfrm>
            <a:off x="1005949" y="2814221"/>
            <a:ext cx="3431132" cy="338554"/>
          </a:xfrm>
          <a:prstGeom prst="rect">
            <a:avLst/>
          </a:prstGeom>
        </p:spPr>
        <p:txBody>
          <a:bodyPr wrap="none">
            <a:spAutoFit/>
          </a:bodyPr>
          <a:lstStyle/>
          <a:p>
            <a:r>
              <a:rPr lang="en-US" altLang="zh-CN" sz="1600" dirty="0">
                <a:solidFill>
                  <a:srgbClr val="005691"/>
                </a:solidFill>
                <a:latin typeface="Bosch Office Sans" pitchFamily="34" charset="0"/>
                <a:ea typeface="Bosch Sans CHS" pitchFamily="34" charset="-122"/>
              </a:rPr>
              <a:t>Website Ads &amp; Social media promotion</a:t>
            </a:r>
            <a:endParaRPr lang="zh-CN" altLang="en-US" sz="1600" baseline="30000" dirty="0">
              <a:solidFill>
                <a:srgbClr val="005691"/>
              </a:solidFill>
              <a:latin typeface="Bosch Office Sans" pitchFamily="34" charset="0"/>
              <a:ea typeface="Bosch Sans CHS" pitchFamily="34" charset="-122"/>
            </a:endParaRPr>
          </a:p>
        </p:txBody>
      </p:sp>
      <p:sp>
        <p:nvSpPr>
          <p:cNvPr id="77" name="TextBox 6"/>
          <p:cNvSpPr txBox="1"/>
          <p:nvPr/>
        </p:nvSpPr>
        <p:spPr>
          <a:xfrm>
            <a:off x="3670535" y="6218005"/>
            <a:ext cx="2478835" cy="360040"/>
          </a:xfrm>
          <a:prstGeom prst="rect">
            <a:avLst/>
          </a:prstGeom>
          <a:noFill/>
        </p:spPr>
        <p:txBody>
          <a:bodyPr wrap="square" lIns="0" tIns="0" rIns="0" bIns="0" rtlCol="0">
            <a:noAutofit/>
          </a:bodyPr>
          <a:lstStyle/>
          <a:p>
            <a:pPr lvl="0"/>
            <a:r>
              <a:rPr lang="en-US" altLang="zh-CN" sz="800" dirty="0">
                <a:solidFill>
                  <a:schemeClr val="tx1">
                    <a:lumMod val="50000"/>
                    <a:lumOff val="50000"/>
                  </a:schemeClr>
                </a:solidFill>
                <a:latin typeface="Bosch Office Sans" pitchFamily="34" charset="0"/>
              </a:rPr>
              <a:t>— Share of total marketing budget </a:t>
            </a:r>
            <a:endParaRPr lang="en-GB" altLang="zh-CN" sz="800" dirty="0">
              <a:solidFill>
                <a:schemeClr val="tx1">
                  <a:lumMod val="50000"/>
                  <a:lumOff val="50000"/>
                </a:schemeClr>
              </a:solidFill>
              <a:latin typeface="Bosch Office Sans" pitchFamily="34" charset="0"/>
            </a:endParaRPr>
          </a:p>
        </p:txBody>
      </p:sp>
      <p:sp>
        <p:nvSpPr>
          <p:cNvPr id="82" name="Rectangle 81">
            <a:extLst>
              <a:ext uri="{FF2B5EF4-FFF2-40B4-BE49-F238E27FC236}">
                <a16:creationId xmlns:a16="http://schemas.microsoft.com/office/drawing/2014/main" id="{DB6E26D1-AC12-624B-8FAE-73531DC5592B}"/>
              </a:ext>
            </a:extLst>
          </p:cNvPr>
          <p:cNvSpPr/>
          <p:nvPr/>
        </p:nvSpPr>
        <p:spPr>
          <a:xfrm>
            <a:off x="10925333" y="6106006"/>
            <a:ext cx="1168400" cy="42333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3" name="Picture 82">
            <a:extLst>
              <a:ext uri="{FF2B5EF4-FFF2-40B4-BE49-F238E27FC236}">
                <a16:creationId xmlns:a16="http://schemas.microsoft.com/office/drawing/2014/main" id="{BDB84ECB-1B31-D540-8EAF-D3BD740B65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sp>
        <p:nvSpPr>
          <p:cNvPr id="160" name="Rechteck 5">
            <a:extLst>
              <a:ext uri="{FF2B5EF4-FFF2-40B4-BE49-F238E27FC236}">
                <a16:creationId xmlns:a16="http://schemas.microsoft.com/office/drawing/2014/main" id="{45B3DAEA-8280-E24E-B5F3-9A119484AB6B}"/>
              </a:ext>
            </a:extLst>
          </p:cNvPr>
          <p:cNvSpPr>
            <a:spLocks/>
          </p:cNvSpPr>
          <p:nvPr>
            <p:custDataLst>
              <p:tags r:id="rId1"/>
            </p:custDataLst>
          </p:nvPr>
        </p:nvSpPr>
        <p:spPr>
          <a:xfrm>
            <a:off x="296606" y="6255654"/>
            <a:ext cx="1343008"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1016264"/>
            <a:r>
              <a:rPr lang="en-GB" sz="1334" kern="0" dirty="0">
                <a:solidFill>
                  <a:srgbClr val="999FA6"/>
                </a:solidFill>
                <a:latin typeface="Bosch Office Sans"/>
              </a:rPr>
              <a:t>8</a:t>
            </a:r>
          </a:p>
        </p:txBody>
      </p:sp>
      <p:grpSp>
        <p:nvGrpSpPr>
          <p:cNvPr id="27" name="组合 112">
            <a:extLst>
              <a:ext uri="{FF2B5EF4-FFF2-40B4-BE49-F238E27FC236}">
                <a16:creationId xmlns:a16="http://schemas.microsoft.com/office/drawing/2014/main" id="{984BEA50-9E0E-2F4E-B1DC-E4A9C2E39A99}"/>
              </a:ext>
            </a:extLst>
          </p:cNvPr>
          <p:cNvGrpSpPr/>
          <p:nvPr/>
        </p:nvGrpSpPr>
        <p:grpSpPr>
          <a:xfrm>
            <a:off x="6633627" y="987843"/>
            <a:ext cx="1455318" cy="2179052"/>
            <a:chOff x="6073904" y="2692596"/>
            <a:chExt cx="688370" cy="1324052"/>
          </a:xfrm>
        </p:grpSpPr>
        <p:sp>
          <p:nvSpPr>
            <p:cNvPr id="28" name="矩形 100">
              <a:extLst>
                <a:ext uri="{FF2B5EF4-FFF2-40B4-BE49-F238E27FC236}">
                  <a16:creationId xmlns:a16="http://schemas.microsoft.com/office/drawing/2014/main" id="{1263C674-7607-2144-B284-6B9B3DD9A6A5}"/>
                </a:ext>
              </a:extLst>
            </p:cNvPr>
            <p:cNvSpPr/>
            <p:nvPr/>
          </p:nvSpPr>
          <p:spPr>
            <a:xfrm>
              <a:off x="6421870" y="2692596"/>
              <a:ext cx="340404" cy="1324052"/>
            </a:xfrm>
            <a:prstGeom prst="rect">
              <a:avLst/>
            </a:prstGeom>
            <a:solidFill>
              <a:srgbClr val="68B94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29" name="矩形 101">
              <a:extLst>
                <a:ext uri="{FF2B5EF4-FFF2-40B4-BE49-F238E27FC236}">
                  <a16:creationId xmlns:a16="http://schemas.microsoft.com/office/drawing/2014/main" id="{97B0E0B8-872F-224B-97A4-CE977E86EE02}"/>
                </a:ext>
              </a:extLst>
            </p:cNvPr>
            <p:cNvSpPr/>
            <p:nvPr/>
          </p:nvSpPr>
          <p:spPr>
            <a:xfrm>
              <a:off x="6073904" y="3035939"/>
              <a:ext cx="340404" cy="980709"/>
            </a:xfrm>
            <a:prstGeom prst="rect">
              <a:avLst/>
            </a:prstGeom>
            <a:solidFill>
              <a:schemeClr val="accent6">
                <a:lumMod val="25000"/>
                <a:lumOff val="7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solidFill>
              </a:endParaRPr>
            </a:p>
          </p:txBody>
        </p:sp>
      </p:grpSp>
      <p:sp>
        <p:nvSpPr>
          <p:cNvPr id="30" name="矩形 103">
            <a:extLst>
              <a:ext uri="{FF2B5EF4-FFF2-40B4-BE49-F238E27FC236}">
                <a16:creationId xmlns:a16="http://schemas.microsoft.com/office/drawing/2014/main" id="{D9D26A4D-CAB9-C249-9C8A-FC601C294D05}"/>
              </a:ext>
            </a:extLst>
          </p:cNvPr>
          <p:cNvSpPr/>
          <p:nvPr/>
        </p:nvSpPr>
        <p:spPr>
          <a:xfrm flipV="1">
            <a:off x="8378363" y="2468794"/>
            <a:ext cx="654318" cy="715546"/>
          </a:xfrm>
          <a:prstGeom prst="rect">
            <a:avLst/>
          </a:prstGeom>
          <a:solidFill>
            <a:schemeClr val="accent4">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sp>
        <p:nvSpPr>
          <p:cNvPr id="31" name="矩形 104">
            <a:extLst>
              <a:ext uri="{FF2B5EF4-FFF2-40B4-BE49-F238E27FC236}">
                <a16:creationId xmlns:a16="http://schemas.microsoft.com/office/drawing/2014/main" id="{8054C2EB-515E-2A4F-AB1A-DCE9101CD85A}"/>
              </a:ext>
            </a:extLst>
          </p:cNvPr>
          <p:cNvSpPr/>
          <p:nvPr/>
        </p:nvSpPr>
        <p:spPr>
          <a:xfrm flipV="1">
            <a:off x="9043139" y="1979657"/>
            <a:ext cx="652066" cy="1204683"/>
          </a:xfrm>
          <a:prstGeom prst="rect">
            <a:avLst/>
          </a:prstGeom>
          <a:solidFill>
            <a:srgbClr val="2EADB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endParaRPr>
          </a:p>
        </p:txBody>
      </p:sp>
      <p:grpSp>
        <p:nvGrpSpPr>
          <p:cNvPr id="37" name="组合 113">
            <a:extLst>
              <a:ext uri="{FF2B5EF4-FFF2-40B4-BE49-F238E27FC236}">
                <a16:creationId xmlns:a16="http://schemas.microsoft.com/office/drawing/2014/main" id="{6E862D70-CDB6-6441-8F53-A0A1FD8F44BF}"/>
              </a:ext>
            </a:extLst>
          </p:cNvPr>
          <p:cNvGrpSpPr/>
          <p:nvPr/>
        </p:nvGrpSpPr>
        <p:grpSpPr>
          <a:xfrm>
            <a:off x="9986870" y="2831916"/>
            <a:ext cx="1194880" cy="358075"/>
            <a:chOff x="8254847" y="3777854"/>
            <a:chExt cx="896160" cy="268557"/>
          </a:xfrm>
        </p:grpSpPr>
        <p:sp>
          <p:nvSpPr>
            <p:cNvPr id="38" name="矩形 107">
              <a:extLst>
                <a:ext uri="{FF2B5EF4-FFF2-40B4-BE49-F238E27FC236}">
                  <a16:creationId xmlns:a16="http://schemas.microsoft.com/office/drawing/2014/main" id="{A948ECF0-2101-9142-808A-C9FD722CD964}"/>
                </a:ext>
              </a:extLst>
            </p:cNvPr>
            <p:cNvSpPr/>
            <p:nvPr/>
          </p:nvSpPr>
          <p:spPr>
            <a:xfrm flipV="1">
              <a:off x="8254847" y="3968755"/>
              <a:ext cx="449004" cy="73243"/>
            </a:xfrm>
            <a:prstGeom prst="rect">
              <a:avLst/>
            </a:prstGeom>
            <a:solidFill>
              <a:srgbClr val="ECE9F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 </a:t>
              </a:r>
              <a:endParaRPr lang="zh-CN" altLang="en-US" sz="2400" dirty="0">
                <a:solidFill>
                  <a:schemeClr val="tx1"/>
                </a:solidFill>
              </a:endParaRPr>
            </a:p>
          </p:txBody>
        </p:sp>
        <p:sp>
          <p:nvSpPr>
            <p:cNvPr id="39" name="矩形 109">
              <a:extLst>
                <a:ext uri="{FF2B5EF4-FFF2-40B4-BE49-F238E27FC236}">
                  <a16:creationId xmlns:a16="http://schemas.microsoft.com/office/drawing/2014/main" id="{F3EF474D-4758-2F4F-9A8E-BA68D13BC515}"/>
                </a:ext>
              </a:extLst>
            </p:cNvPr>
            <p:cNvSpPr/>
            <p:nvPr/>
          </p:nvSpPr>
          <p:spPr>
            <a:xfrm flipV="1">
              <a:off x="8703851" y="3777854"/>
              <a:ext cx="447156" cy="268557"/>
            </a:xfrm>
            <a:prstGeom prst="rect">
              <a:avLst/>
            </a:prstGeom>
            <a:solidFill>
              <a:srgbClr val="43278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 </a:t>
              </a:r>
              <a:endParaRPr lang="zh-CN" altLang="en-US" sz="2400" dirty="0">
                <a:solidFill>
                  <a:schemeClr val="tx1"/>
                </a:solidFill>
              </a:endParaRPr>
            </a:p>
          </p:txBody>
        </p:sp>
      </p:grpSp>
      <p:sp>
        <p:nvSpPr>
          <p:cNvPr id="42" name="文本框 115">
            <a:extLst>
              <a:ext uri="{FF2B5EF4-FFF2-40B4-BE49-F238E27FC236}">
                <a16:creationId xmlns:a16="http://schemas.microsoft.com/office/drawing/2014/main" id="{57F5206A-D821-FB48-98AE-DACED4D6D950}"/>
              </a:ext>
            </a:extLst>
          </p:cNvPr>
          <p:cNvSpPr txBox="1"/>
          <p:nvPr/>
        </p:nvSpPr>
        <p:spPr>
          <a:xfrm>
            <a:off x="6918352" y="3530313"/>
            <a:ext cx="1345739" cy="715546"/>
          </a:xfrm>
          <a:prstGeom prst="rect">
            <a:avLst/>
          </a:prstGeom>
          <a:noFill/>
        </p:spPr>
        <p:txBody>
          <a:bodyPr wrap="square" lIns="0" tIns="0" rIns="0" bIns="0" rtlCol="0">
            <a:noAutofit/>
          </a:bodyPr>
          <a:lstStyle/>
          <a:p>
            <a:pPr>
              <a:lnSpc>
                <a:spcPts val="1333"/>
              </a:lnSpc>
              <a:spcBef>
                <a:spcPts val="667"/>
              </a:spcBef>
            </a:pPr>
            <a:r>
              <a:rPr lang="en-US" altLang="zh-CN" sz="1067" dirty="0">
                <a:latin typeface="Bosch Sans CHT" panose="020B0604020202020204" pitchFamily="34" charset="-120"/>
                <a:ea typeface="Bosch Sans CHT" panose="020B0604020202020204" pitchFamily="34" charset="-120"/>
              </a:rPr>
              <a:t>Rural Tourism Products Sales</a:t>
            </a:r>
          </a:p>
        </p:txBody>
      </p:sp>
      <p:sp>
        <p:nvSpPr>
          <p:cNvPr id="45" name="文本框 118">
            <a:extLst>
              <a:ext uri="{FF2B5EF4-FFF2-40B4-BE49-F238E27FC236}">
                <a16:creationId xmlns:a16="http://schemas.microsoft.com/office/drawing/2014/main" id="{C3CDD87E-F88F-344A-8494-F3CD4BC3B03A}"/>
              </a:ext>
            </a:extLst>
          </p:cNvPr>
          <p:cNvSpPr txBox="1"/>
          <p:nvPr/>
        </p:nvSpPr>
        <p:spPr>
          <a:xfrm>
            <a:off x="6807408" y="3289797"/>
            <a:ext cx="429158" cy="248089"/>
          </a:xfrm>
          <a:prstGeom prst="rect">
            <a:avLst/>
          </a:prstGeom>
          <a:noFill/>
        </p:spPr>
        <p:txBody>
          <a:bodyPr wrap="square" lIns="0" tIns="0" rIns="0" bIns="0" rtlCol="0">
            <a:noAutofit/>
          </a:bodyPr>
          <a:lstStyle/>
          <a:p>
            <a:pPr>
              <a:lnSpc>
                <a:spcPts val="1600"/>
              </a:lnSpc>
              <a:spcBef>
                <a:spcPts val="667"/>
              </a:spcBef>
            </a:pPr>
            <a:r>
              <a:rPr lang="en-US" altLang="zh-CN" sz="1200" dirty="0">
                <a:latin typeface="Bosch Sans CHT" panose="020B0604020202020204" pitchFamily="34" charset="-120"/>
                <a:ea typeface="Bosch Sans CHT" panose="020B0604020202020204" pitchFamily="34" charset="-120"/>
              </a:rPr>
              <a:t>2019</a:t>
            </a:r>
            <a:endParaRPr lang="zh-CN" altLang="en-US" sz="1200" dirty="0">
              <a:latin typeface="Bosch Sans CHT" panose="020B0604020202020204" pitchFamily="34" charset="-120"/>
              <a:ea typeface="Bosch Sans CHT" panose="020B0604020202020204" pitchFamily="34" charset="-120"/>
            </a:endParaRPr>
          </a:p>
        </p:txBody>
      </p:sp>
      <p:sp>
        <p:nvSpPr>
          <p:cNvPr id="49" name="文本框 124">
            <a:extLst>
              <a:ext uri="{FF2B5EF4-FFF2-40B4-BE49-F238E27FC236}">
                <a16:creationId xmlns:a16="http://schemas.microsoft.com/office/drawing/2014/main" id="{5DA29691-55B4-3E49-8358-976EE75B34D4}"/>
              </a:ext>
            </a:extLst>
          </p:cNvPr>
          <p:cNvSpPr txBox="1"/>
          <p:nvPr/>
        </p:nvSpPr>
        <p:spPr>
          <a:xfrm>
            <a:off x="7523188" y="3298165"/>
            <a:ext cx="490211" cy="275052"/>
          </a:xfrm>
          <a:prstGeom prst="rect">
            <a:avLst/>
          </a:prstGeom>
          <a:noFill/>
        </p:spPr>
        <p:txBody>
          <a:bodyPr wrap="square" lIns="0" tIns="0" rIns="0" bIns="0" rtlCol="0">
            <a:noAutofit/>
          </a:bodyPr>
          <a:lstStyle/>
          <a:p>
            <a:pPr>
              <a:lnSpc>
                <a:spcPts val="1600"/>
              </a:lnSpc>
              <a:spcBef>
                <a:spcPts val="667"/>
              </a:spcBef>
            </a:pPr>
            <a:r>
              <a:rPr lang="en-US" altLang="zh-CN" sz="1200" dirty="0">
                <a:latin typeface="Bosch Sans CHT" panose="020B0604020202020204" pitchFamily="34" charset="-120"/>
                <a:ea typeface="Bosch Sans CHT" panose="020B0604020202020204" pitchFamily="34" charset="-120"/>
              </a:rPr>
              <a:t>2020</a:t>
            </a:r>
            <a:endParaRPr lang="zh-CN" altLang="en-US" sz="1200" dirty="0">
              <a:latin typeface="Bosch Sans CHT" panose="020B0604020202020204" pitchFamily="34" charset="-120"/>
              <a:ea typeface="Bosch Sans CHT" panose="020B0604020202020204" pitchFamily="34" charset="-120"/>
            </a:endParaRPr>
          </a:p>
        </p:txBody>
      </p:sp>
      <p:sp>
        <p:nvSpPr>
          <p:cNvPr id="52" name="Textfeld 27">
            <a:extLst>
              <a:ext uri="{FF2B5EF4-FFF2-40B4-BE49-F238E27FC236}">
                <a16:creationId xmlns:a16="http://schemas.microsoft.com/office/drawing/2014/main" id="{7256655E-3116-C040-BC78-2413B8A1C34C}"/>
              </a:ext>
            </a:extLst>
          </p:cNvPr>
          <p:cNvSpPr txBox="1"/>
          <p:nvPr/>
        </p:nvSpPr>
        <p:spPr>
          <a:xfrm>
            <a:off x="6775361" y="1651923"/>
            <a:ext cx="682543" cy="248125"/>
          </a:xfrm>
          <a:prstGeom prst="rect">
            <a:avLst/>
          </a:prstGeom>
          <a:noFill/>
        </p:spPr>
        <p:txBody>
          <a:bodyPr wrap="square" lIns="0" tIns="0" rIns="0" bIns="0" rtlCol="0">
            <a:noAutofit/>
          </a:bodyPr>
          <a:lstStyle/>
          <a:p>
            <a:pPr>
              <a:buFontTx/>
              <a:buNone/>
            </a:pPr>
            <a:r>
              <a:rPr lang="de-DE" sz="1067" dirty="0">
                <a:solidFill>
                  <a:schemeClr val="tx2"/>
                </a:solidFill>
              </a:rPr>
              <a:t>47 </a:t>
            </a:r>
            <a:r>
              <a:rPr lang="de-DE" sz="1067" dirty="0" err="1">
                <a:solidFill>
                  <a:schemeClr val="tx2"/>
                </a:solidFill>
              </a:rPr>
              <a:t>bn</a:t>
            </a:r>
            <a:endParaRPr lang="de-DE" sz="267" dirty="0">
              <a:solidFill>
                <a:schemeClr val="tx2"/>
              </a:solidFill>
            </a:endParaRPr>
          </a:p>
        </p:txBody>
      </p:sp>
      <p:sp>
        <p:nvSpPr>
          <p:cNvPr id="53" name="Textfeld 27_">
            <a:extLst>
              <a:ext uri="{FF2B5EF4-FFF2-40B4-BE49-F238E27FC236}">
                <a16:creationId xmlns:a16="http://schemas.microsoft.com/office/drawing/2014/main" id="{2044FEED-2C38-5E43-8B95-DD2C6CA3CCB5}"/>
              </a:ext>
            </a:extLst>
          </p:cNvPr>
          <p:cNvSpPr txBox="1"/>
          <p:nvPr/>
        </p:nvSpPr>
        <p:spPr>
          <a:xfrm>
            <a:off x="7530639" y="1091513"/>
            <a:ext cx="682543" cy="555172"/>
          </a:xfrm>
          <a:prstGeom prst="rect">
            <a:avLst/>
          </a:prstGeom>
          <a:noFill/>
        </p:spPr>
        <p:txBody>
          <a:bodyPr wrap="square" lIns="0" tIns="0" rIns="0" bIns="0" rtlCol="0">
            <a:noAutofit/>
          </a:bodyPr>
          <a:lstStyle/>
          <a:p>
            <a:pPr>
              <a:buFontTx/>
              <a:buNone/>
            </a:pPr>
            <a:r>
              <a:rPr lang="de-DE" sz="1067" dirty="0">
                <a:solidFill>
                  <a:schemeClr val="tx2"/>
                </a:solidFill>
                <a:latin typeface="Bosch Sans CHT" panose="020B0604020202020204" pitchFamily="34" charset="-120"/>
                <a:ea typeface="Bosch Sans CHT" panose="020B0604020202020204" pitchFamily="34" charset="-120"/>
              </a:rPr>
              <a:t>60 </a:t>
            </a:r>
            <a:r>
              <a:rPr lang="de-DE" sz="1067" dirty="0" err="1">
                <a:solidFill>
                  <a:schemeClr val="tx2"/>
                </a:solidFill>
                <a:latin typeface="Bosch Sans CHT" panose="020B0604020202020204" pitchFamily="34" charset="-120"/>
                <a:ea typeface="Bosch Sans CHT" panose="020B0604020202020204" pitchFamily="34" charset="-120"/>
              </a:rPr>
              <a:t>bn</a:t>
            </a:r>
            <a:endParaRPr lang="de-DE" sz="267" dirty="0">
              <a:solidFill>
                <a:schemeClr val="tx2"/>
              </a:solidFill>
              <a:latin typeface="Bosch Sans CHT" panose="020B0604020202020204" pitchFamily="34" charset="-120"/>
              <a:ea typeface="Bosch Sans CHT" panose="020B0604020202020204" pitchFamily="34" charset="-120"/>
            </a:endParaRPr>
          </a:p>
        </p:txBody>
      </p:sp>
      <p:sp>
        <p:nvSpPr>
          <p:cNvPr id="54" name="Textfeld 27__">
            <a:extLst>
              <a:ext uri="{FF2B5EF4-FFF2-40B4-BE49-F238E27FC236}">
                <a16:creationId xmlns:a16="http://schemas.microsoft.com/office/drawing/2014/main" id="{EB3B4DD4-7AF5-2442-A022-D21F6E4307A9}"/>
              </a:ext>
            </a:extLst>
          </p:cNvPr>
          <p:cNvSpPr txBox="1"/>
          <p:nvPr/>
        </p:nvSpPr>
        <p:spPr>
          <a:xfrm>
            <a:off x="8512081" y="2551187"/>
            <a:ext cx="682543" cy="201007"/>
          </a:xfrm>
          <a:prstGeom prst="rect">
            <a:avLst/>
          </a:prstGeom>
          <a:noFill/>
        </p:spPr>
        <p:txBody>
          <a:bodyPr wrap="square" lIns="0" tIns="0" rIns="0" bIns="0" rtlCol="0">
            <a:noAutofit/>
          </a:bodyPr>
          <a:lstStyle/>
          <a:p>
            <a:pPr>
              <a:buFontTx/>
              <a:buNone/>
            </a:pPr>
            <a:r>
              <a:rPr lang="en-US" altLang="zh-CN" sz="1067" dirty="0">
                <a:solidFill>
                  <a:schemeClr val="tx2"/>
                </a:solidFill>
              </a:rPr>
              <a:t>21 </a:t>
            </a:r>
            <a:r>
              <a:rPr lang="en-US" altLang="zh-CN" sz="1067" dirty="0" err="1">
                <a:solidFill>
                  <a:schemeClr val="tx2"/>
                </a:solidFill>
              </a:rPr>
              <a:t>bn</a:t>
            </a:r>
            <a:endParaRPr lang="de-DE" sz="267" dirty="0">
              <a:solidFill>
                <a:schemeClr val="tx2"/>
              </a:solidFill>
            </a:endParaRPr>
          </a:p>
        </p:txBody>
      </p:sp>
      <p:sp>
        <p:nvSpPr>
          <p:cNvPr id="55" name="Textfeld 27___">
            <a:extLst>
              <a:ext uri="{FF2B5EF4-FFF2-40B4-BE49-F238E27FC236}">
                <a16:creationId xmlns:a16="http://schemas.microsoft.com/office/drawing/2014/main" id="{DB06304F-6205-F34A-8DD2-027D4990ECB9}"/>
              </a:ext>
            </a:extLst>
          </p:cNvPr>
          <p:cNvSpPr txBox="1"/>
          <p:nvPr/>
        </p:nvSpPr>
        <p:spPr>
          <a:xfrm>
            <a:off x="10039737" y="2946369"/>
            <a:ext cx="682543" cy="219459"/>
          </a:xfrm>
          <a:prstGeom prst="rect">
            <a:avLst/>
          </a:prstGeom>
          <a:noFill/>
        </p:spPr>
        <p:txBody>
          <a:bodyPr wrap="square" lIns="0" tIns="0" rIns="0" bIns="0" rtlCol="0">
            <a:noAutofit/>
          </a:bodyPr>
          <a:lstStyle/>
          <a:p>
            <a:pPr>
              <a:buFontTx/>
              <a:buNone/>
            </a:pPr>
            <a:r>
              <a:rPr lang="en-US" altLang="zh-CN" sz="1067" dirty="0">
                <a:solidFill>
                  <a:schemeClr val="tx2"/>
                </a:solidFill>
              </a:rPr>
              <a:t>6.3 </a:t>
            </a:r>
            <a:r>
              <a:rPr lang="en-US" altLang="zh-CN" sz="1067" dirty="0" err="1">
                <a:solidFill>
                  <a:schemeClr val="tx2"/>
                </a:solidFill>
              </a:rPr>
              <a:t>bn</a:t>
            </a:r>
            <a:endParaRPr lang="de-DE" sz="267" dirty="0">
              <a:solidFill>
                <a:schemeClr val="tx2"/>
              </a:solidFill>
            </a:endParaRPr>
          </a:p>
        </p:txBody>
      </p:sp>
      <p:grpSp>
        <p:nvGrpSpPr>
          <p:cNvPr id="56" name="Gruppierung 58">
            <a:extLst>
              <a:ext uri="{FF2B5EF4-FFF2-40B4-BE49-F238E27FC236}">
                <a16:creationId xmlns:a16="http://schemas.microsoft.com/office/drawing/2014/main" id="{470124C8-41E3-AB43-95D3-87207F33F4A8}"/>
              </a:ext>
            </a:extLst>
          </p:cNvPr>
          <p:cNvGrpSpPr/>
          <p:nvPr/>
        </p:nvGrpSpPr>
        <p:grpSpPr>
          <a:xfrm>
            <a:off x="7174548" y="2125196"/>
            <a:ext cx="442647" cy="441519"/>
            <a:chOff x="2099842" y="1981366"/>
            <a:chExt cx="522779" cy="521447"/>
          </a:xfrm>
        </p:grpSpPr>
        <p:sp>
          <p:nvSpPr>
            <p:cNvPr id="57" name="Oval 56">
              <a:extLst>
                <a:ext uri="{FF2B5EF4-FFF2-40B4-BE49-F238E27FC236}">
                  <a16:creationId xmlns:a16="http://schemas.microsoft.com/office/drawing/2014/main" id="{BFCE45AF-4ADE-0E49-8DE3-4E003141EA96}"/>
                </a:ext>
              </a:extLst>
            </p:cNvPr>
            <p:cNvSpPr/>
            <p:nvPr/>
          </p:nvSpPr>
          <p:spPr>
            <a:xfrm>
              <a:off x="2114924" y="2074284"/>
              <a:ext cx="428529" cy="428529"/>
            </a:xfrm>
            <a:prstGeom prst="ellipse">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58" name="Textfeld 57">
              <a:extLst>
                <a:ext uri="{FF2B5EF4-FFF2-40B4-BE49-F238E27FC236}">
                  <a16:creationId xmlns:a16="http://schemas.microsoft.com/office/drawing/2014/main" id="{568304C9-3E8E-D749-AE04-AF58A21BAA83}"/>
                </a:ext>
              </a:extLst>
            </p:cNvPr>
            <p:cNvSpPr txBox="1"/>
            <p:nvPr/>
          </p:nvSpPr>
          <p:spPr>
            <a:xfrm>
              <a:off x="2099842" y="1981366"/>
              <a:ext cx="522779" cy="290550"/>
            </a:xfrm>
            <a:prstGeom prst="rect">
              <a:avLst/>
            </a:prstGeom>
            <a:noFill/>
          </p:spPr>
          <p:txBody>
            <a:bodyPr wrap="none" lIns="0" tIns="0" rIns="0" bIns="0" rtlCol="0">
              <a:noAutofit/>
            </a:bodyPr>
            <a:lstStyle/>
            <a:p>
              <a:pPr marL="335992" indent="-335992">
                <a:lnSpc>
                  <a:spcPts val="3067"/>
                </a:lnSpc>
                <a:spcBef>
                  <a:spcPts val="667"/>
                </a:spcBef>
              </a:pPr>
              <a:r>
                <a:rPr lang="de-DE" sz="1333" dirty="0">
                  <a:solidFill>
                    <a:srgbClr val="68B949"/>
                  </a:solidFill>
                </a:rPr>
                <a:t>+</a:t>
              </a:r>
              <a:r>
                <a:rPr lang="de-DE" sz="1333" b="1" dirty="0">
                  <a:solidFill>
                    <a:srgbClr val="68B949"/>
                  </a:solidFill>
                </a:rPr>
                <a:t>28</a:t>
              </a:r>
              <a:r>
                <a:rPr lang="de-DE" sz="1333" dirty="0">
                  <a:solidFill>
                    <a:srgbClr val="68B949"/>
                  </a:solidFill>
                </a:rPr>
                <a:t>%</a:t>
              </a:r>
            </a:p>
          </p:txBody>
        </p:sp>
      </p:grpSp>
      <p:sp>
        <p:nvSpPr>
          <p:cNvPr id="62" name="Oval 56">
            <a:extLst>
              <a:ext uri="{FF2B5EF4-FFF2-40B4-BE49-F238E27FC236}">
                <a16:creationId xmlns:a16="http://schemas.microsoft.com/office/drawing/2014/main" id="{A4774C87-D066-1244-8CA1-D698F00A404A}"/>
              </a:ext>
            </a:extLst>
          </p:cNvPr>
          <p:cNvSpPr/>
          <p:nvPr/>
        </p:nvSpPr>
        <p:spPr>
          <a:xfrm>
            <a:off x="8794211" y="1254659"/>
            <a:ext cx="514534" cy="514534"/>
          </a:xfrm>
          <a:prstGeom prst="ellipse">
            <a:avLst/>
          </a:prstGeom>
          <a:gradFill flip="none" rotWithShape="1">
            <a:gsLst>
              <a:gs pos="0">
                <a:srgbClr val="EAF7F7"/>
              </a:gs>
              <a:gs pos="75000">
                <a:srgbClr val="2EADB3"/>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63" name="Textfeld 57">
            <a:extLst>
              <a:ext uri="{FF2B5EF4-FFF2-40B4-BE49-F238E27FC236}">
                <a16:creationId xmlns:a16="http://schemas.microsoft.com/office/drawing/2014/main" id="{967EC8C4-1798-6148-9D77-9481A0166931}"/>
              </a:ext>
            </a:extLst>
          </p:cNvPr>
          <p:cNvSpPr txBox="1"/>
          <p:nvPr/>
        </p:nvSpPr>
        <p:spPr>
          <a:xfrm>
            <a:off x="8904467" y="1268108"/>
            <a:ext cx="512416" cy="284790"/>
          </a:xfrm>
          <a:prstGeom prst="rect">
            <a:avLst/>
          </a:prstGeom>
          <a:noFill/>
        </p:spPr>
        <p:txBody>
          <a:bodyPr wrap="none" lIns="0" tIns="0" rIns="0" bIns="0" rtlCol="0">
            <a:noAutofit/>
          </a:bodyPr>
          <a:lstStyle/>
          <a:p>
            <a:pPr marL="335992" indent="-335992">
              <a:lnSpc>
                <a:spcPts val="3067"/>
              </a:lnSpc>
              <a:spcBef>
                <a:spcPts val="667"/>
              </a:spcBef>
            </a:pPr>
            <a:r>
              <a:rPr lang="de-DE" sz="1333" b="1" dirty="0">
                <a:solidFill>
                  <a:schemeClr val="bg1"/>
                </a:solidFill>
              </a:rPr>
              <a:t>+40%</a:t>
            </a:r>
          </a:p>
        </p:txBody>
      </p:sp>
      <p:sp>
        <p:nvSpPr>
          <p:cNvPr id="64" name="Oval 56_">
            <a:extLst>
              <a:ext uri="{FF2B5EF4-FFF2-40B4-BE49-F238E27FC236}">
                <a16:creationId xmlns:a16="http://schemas.microsoft.com/office/drawing/2014/main" id="{D5717199-88F8-F649-B5C0-45D8B5E0AE47}"/>
              </a:ext>
            </a:extLst>
          </p:cNvPr>
          <p:cNvSpPr/>
          <p:nvPr/>
        </p:nvSpPr>
        <p:spPr>
          <a:xfrm>
            <a:off x="10065021" y="1775986"/>
            <a:ext cx="929056" cy="929056"/>
          </a:xfrm>
          <a:prstGeom prst="ellipse">
            <a:avLst/>
          </a:prstGeom>
          <a:gradFill flip="none" rotWithShape="1">
            <a:gsLst>
              <a:gs pos="0">
                <a:srgbClr val="ECE9F2"/>
              </a:gs>
              <a:gs pos="75000">
                <a:srgbClr val="432781"/>
              </a:gs>
            </a:gsLst>
            <a:lin ang="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a:p>
        </p:txBody>
      </p:sp>
      <p:sp>
        <p:nvSpPr>
          <p:cNvPr id="65" name="Textfeld 57_">
            <a:extLst>
              <a:ext uri="{FF2B5EF4-FFF2-40B4-BE49-F238E27FC236}">
                <a16:creationId xmlns:a16="http://schemas.microsoft.com/office/drawing/2014/main" id="{E7BCBA97-C18A-3B49-9831-B82F178A1111}"/>
              </a:ext>
            </a:extLst>
          </p:cNvPr>
          <p:cNvSpPr txBox="1"/>
          <p:nvPr/>
        </p:nvSpPr>
        <p:spPr>
          <a:xfrm>
            <a:off x="10366200" y="2018231"/>
            <a:ext cx="596208" cy="331360"/>
          </a:xfrm>
          <a:prstGeom prst="rect">
            <a:avLst/>
          </a:prstGeom>
          <a:noFill/>
        </p:spPr>
        <p:txBody>
          <a:bodyPr wrap="none" lIns="0" tIns="0" rIns="0" bIns="0" rtlCol="0">
            <a:noAutofit/>
          </a:bodyPr>
          <a:lstStyle/>
          <a:p>
            <a:pPr marL="335992" indent="-335992">
              <a:lnSpc>
                <a:spcPts val="3067"/>
              </a:lnSpc>
              <a:spcBef>
                <a:spcPts val="667"/>
              </a:spcBef>
            </a:pPr>
            <a:r>
              <a:rPr lang="de-DE" sz="1333" b="1" dirty="0">
                <a:solidFill>
                  <a:schemeClr val="bg1"/>
                </a:solidFill>
              </a:rPr>
              <a:t>+60%</a:t>
            </a:r>
          </a:p>
        </p:txBody>
      </p:sp>
      <p:sp>
        <p:nvSpPr>
          <p:cNvPr id="67" name="Textfeld 27">
            <a:extLst>
              <a:ext uri="{FF2B5EF4-FFF2-40B4-BE49-F238E27FC236}">
                <a16:creationId xmlns:a16="http://schemas.microsoft.com/office/drawing/2014/main" id="{C27608F5-2987-4D4E-98D5-093E963BAEF2}"/>
              </a:ext>
            </a:extLst>
          </p:cNvPr>
          <p:cNvSpPr txBox="1"/>
          <p:nvPr/>
        </p:nvSpPr>
        <p:spPr>
          <a:xfrm>
            <a:off x="10722280" y="2897352"/>
            <a:ext cx="682543" cy="207002"/>
          </a:xfrm>
          <a:prstGeom prst="rect">
            <a:avLst/>
          </a:prstGeom>
          <a:noFill/>
        </p:spPr>
        <p:txBody>
          <a:bodyPr wrap="square" lIns="0" tIns="0" rIns="0" bIns="0" rtlCol="0">
            <a:noAutofit/>
          </a:bodyPr>
          <a:lstStyle/>
          <a:p>
            <a:pPr>
              <a:buFontTx/>
              <a:buNone/>
            </a:pPr>
            <a:r>
              <a:rPr lang="en-US" altLang="zh-CN" sz="1067" dirty="0">
                <a:solidFill>
                  <a:schemeClr val="bg1">
                    <a:lumMod val="95000"/>
                  </a:schemeClr>
                </a:solidFill>
              </a:rPr>
              <a:t>10 </a:t>
            </a:r>
            <a:r>
              <a:rPr lang="en-US" altLang="zh-CN" sz="1067" dirty="0" err="1">
                <a:solidFill>
                  <a:schemeClr val="bg1">
                    <a:lumMod val="95000"/>
                  </a:schemeClr>
                </a:solidFill>
              </a:rPr>
              <a:t>bn</a:t>
            </a:r>
            <a:endParaRPr lang="de-DE" sz="267" dirty="0">
              <a:solidFill>
                <a:schemeClr val="bg1">
                  <a:lumMod val="95000"/>
                </a:schemeClr>
              </a:solidFill>
            </a:endParaRPr>
          </a:p>
        </p:txBody>
      </p:sp>
      <p:sp>
        <p:nvSpPr>
          <p:cNvPr id="74" name="文本框 118">
            <a:extLst>
              <a:ext uri="{FF2B5EF4-FFF2-40B4-BE49-F238E27FC236}">
                <a16:creationId xmlns:a16="http://schemas.microsoft.com/office/drawing/2014/main" id="{11260018-AF74-D844-94C9-F1AD68E79384}"/>
              </a:ext>
            </a:extLst>
          </p:cNvPr>
          <p:cNvSpPr txBox="1"/>
          <p:nvPr/>
        </p:nvSpPr>
        <p:spPr>
          <a:xfrm>
            <a:off x="8522750" y="3289796"/>
            <a:ext cx="429158" cy="248089"/>
          </a:xfrm>
          <a:prstGeom prst="rect">
            <a:avLst/>
          </a:prstGeom>
          <a:noFill/>
        </p:spPr>
        <p:txBody>
          <a:bodyPr wrap="square" lIns="0" tIns="0" rIns="0" bIns="0" rtlCol="0">
            <a:noAutofit/>
          </a:bodyPr>
          <a:lstStyle/>
          <a:p>
            <a:pPr>
              <a:lnSpc>
                <a:spcPts val="1600"/>
              </a:lnSpc>
              <a:spcBef>
                <a:spcPts val="667"/>
              </a:spcBef>
            </a:pPr>
            <a:r>
              <a:rPr lang="en-US" altLang="zh-CN" sz="1200" dirty="0">
                <a:latin typeface="Bosch Sans CHT" panose="020B0604020202020204" pitchFamily="34" charset="-120"/>
                <a:ea typeface="Bosch Sans CHT" panose="020B0604020202020204" pitchFamily="34" charset="-120"/>
              </a:rPr>
              <a:t>2019</a:t>
            </a:r>
            <a:endParaRPr lang="zh-CN" altLang="en-US" sz="1200" dirty="0">
              <a:latin typeface="Bosch Sans CHT" panose="020B0604020202020204" pitchFamily="34" charset="-120"/>
              <a:ea typeface="Bosch Sans CHT" panose="020B0604020202020204" pitchFamily="34" charset="-120"/>
            </a:endParaRPr>
          </a:p>
        </p:txBody>
      </p:sp>
      <p:sp>
        <p:nvSpPr>
          <p:cNvPr id="75" name="Textfeld 27_">
            <a:extLst>
              <a:ext uri="{FF2B5EF4-FFF2-40B4-BE49-F238E27FC236}">
                <a16:creationId xmlns:a16="http://schemas.microsoft.com/office/drawing/2014/main" id="{F6357FAB-530C-BE4E-BF79-0147651EEB0C}"/>
              </a:ext>
            </a:extLst>
          </p:cNvPr>
          <p:cNvSpPr txBox="1"/>
          <p:nvPr/>
        </p:nvSpPr>
        <p:spPr>
          <a:xfrm>
            <a:off x="9194624" y="2086434"/>
            <a:ext cx="682543" cy="555172"/>
          </a:xfrm>
          <a:prstGeom prst="rect">
            <a:avLst/>
          </a:prstGeom>
          <a:noFill/>
        </p:spPr>
        <p:txBody>
          <a:bodyPr wrap="square" lIns="0" tIns="0" rIns="0" bIns="0" rtlCol="0">
            <a:noAutofit/>
          </a:bodyPr>
          <a:lstStyle/>
          <a:p>
            <a:pPr>
              <a:buFontTx/>
              <a:buNone/>
            </a:pPr>
            <a:r>
              <a:rPr lang="de-DE" sz="1067" dirty="0">
                <a:solidFill>
                  <a:schemeClr val="tx2"/>
                </a:solidFill>
                <a:latin typeface="Bosch Sans CHT" panose="020B0604020202020204" pitchFamily="34" charset="-120"/>
                <a:ea typeface="Bosch Sans CHT" panose="020B0604020202020204" pitchFamily="34" charset="-120"/>
              </a:rPr>
              <a:t>30 </a:t>
            </a:r>
            <a:r>
              <a:rPr lang="de-DE" sz="1067" dirty="0" err="1">
                <a:solidFill>
                  <a:schemeClr val="tx2"/>
                </a:solidFill>
                <a:latin typeface="Bosch Sans CHT" panose="020B0604020202020204" pitchFamily="34" charset="-120"/>
                <a:ea typeface="Bosch Sans CHT" panose="020B0604020202020204" pitchFamily="34" charset="-120"/>
              </a:rPr>
              <a:t>bn</a:t>
            </a:r>
            <a:endParaRPr lang="de-DE" sz="267" dirty="0">
              <a:solidFill>
                <a:schemeClr val="tx2"/>
              </a:solidFill>
              <a:latin typeface="Bosch Sans CHT" panose="020B0604020202020204" pitchFamily="34" charset="-120"/>
              <a:ea typeface="Bosch Sans CHT" panose="020B0604020202020204" pitchFamily="34" charset="-120"/>
            </a:endParaRPr>
          </a:p>
        </p:txBody>
      </p:sp>
      <p:sp>
        <p:nvSpPr>
          <p:cNvPr id="78" name="文本框 124">
            <a:extLst>
              <a:ext uri="{FF2B5EF4-FFF2-40B4-BE49-F238E27FC236}">
                <a16:creationId xmlns:a16="http://schemas.microsoft.com/office/drawing/2014/main" id="{2E371A7E-24EB-A140-A475-A8D51F5ADF45}"/>
              </a:ext>
            </a:extLst>
          </p:cNvPr>
          <p:cNvSpPr txBox="1"/>
          <p:nvPr/>
        </p:nvSpPr>
        <p:spPr>
          <a:xfrm>
            <a:off x="9221297" y="3287323"/>
            <a:ext cx="490211" cy="275052"/>
          </a:xfrm>
          <a:prstGeom prst="rect">
            <a:avLst/>
          </a:prstGeom>
          <a:noFill/>
        </p:spPr>
        <p:txBody>
          <a:bodyPr wrap="square" lIns="0" tIns="0" rIns="0" bIns="0" rtlCol="0">
            <a:noAutofit/>
          </a:bodyPr>
          <a:lstStyle/>
          <a:p>
            <a:pPr>
              <a:lnSpc>
                <a:spcPts val="1600"/>
              </a:lnSpc>
              <a:spcBef>
                <a:spcPts val="667"/>
              </a:spcBef>
            </a:pPr>
            <a:r>
              <a:rPr lang="en-US" altLang="zh-CN" sz="1200" dirty="0">
                <a:latin typeface="Bosch Sans CHT" panose="020B0604020202020204" pitchFamily="34" charset="-120"/>
                <a:ea typeface="Bosch Sans CHT" panose="020B0604020202020204" pitchFamily="34" charset="-120"/>
              </a:rPr>
              <a:t>2020</a:t>
            </a:r>
            <a:endParaRPr lang="zh-CN" altLang="en-US" sz="1200" dirty="0">
              <a:latin typeface="Bosch Sans CHT" panose="020B0604020202020204" pitchFamily="34" charset="-120"/>
              <a:ea typeface="Bosch Sans CHT" panose="020B0604020202020204" pitchFamily="34" charset="-120"/>
            </a:endParaRPr>
          </a:p>
        </p:txBody>
      </p:sp>
      <p:sp>
        <p:nvSpPr>
          <p:cNvPr id="79" name="文本框 115">
            <a:extLst>
              <a:ext uri="{FF2B5EF4-FFF2-40B4-BE49-F238E27FC236}">
                <a16:creationId xmlns:a16="http://schemas.microsoft.com/office/drawing/2014/main" id="{97A7FD4D-DC87-4F47-BB39-94DA8C50812C}"/>
              </a:ext>
            </a:extLst>
          </p:cNvPr>
          <p:cNvSpPr txBox="1"/>
          <p:nvPr/>
        </p:nvSpPr>
        <p:spPr>
          <a:xfrm>
            <a:off x="8359811" y="3551446"/>
            <a:ext cx="1345739" cy="715546"/>
          </a:xfrm>
          <a:prstGeom prst="rect">
            <a:avLst/>
          </a:prstGeom>
          <a:noFill/>
        </p:spPr>
        <p:txBody>
          <a:bodyPr wrap="square" lIns="0" tIns="0" rIns="0" bIns="0" rtlCol="0">
            <a:noAutofit/>
          </a:bodyPr>
          <a:lstStyle/>
          <a:p>
            <a:pPr algn="ctr">
              <a:lnSpc>
                <a:spcPts val="1333"/>
              </a:lnSpc>
              <a:spcBef>
                <a:spcPts val="667"/>
              </a:spcBef>
            </a:pPr>
            <a:r>
              <a:rPr lang="en-US" altLang="zh-CN" sz="1067" dirty="0">
                <a:latin typeface="Bosch Sans CHT" panose="020B0604020202020204" pitchFamily="34" charset="-120"/>
                <a:ea typeface="Bosch Sans CHT" panose="020B0604020202020204" pitchFamily="34" charset="-120"/>
              </a:rPr>
              <a:t>Profit in Rural Tourism</a:t>
            </a:r>
          </a:p>
        </p:txBody>
      </p:sp>
      <p:sp>
        <p:nvSpPr>
          <p:cNvPr id="80" name="文本框 115">
            <a:extLst>
              <a:ext uri="{FF2B5EF4-FFF2-40B4-BE49-F238E27FC236}">
                <a16:creationId xmlns:a16="http://schemas.microsoft.com/office/drawing/2014/main" id="{4D914097-11D0-F342-BE00-FA5FCEBD0640}"/>
              </a:ext>
            </a:extLst>
          </p:cNvPr>
          <p:cNvSpPr txBox="1"/>
          <p:nvPr/>
        </p:nvSpPr>
        <p:spPr>
          <a:xfrm>
            <a:off x="9945628" y="3530313"/>
            <a:ext cx="1345739" cy="715546"/>
          </a:xfrm>
          <a:prstGeom prst="rect">
            <a:avLst/>
          </a:prstGeom>
          <a:noFill/>
        </p:spPr>
        <p:txBody>
          <a:bodyPr wrap="square" lIns="0" tIns="0" rIns="0" bIns="0" rtlCol="0">
            <a:noAutofit/>
          </a:bodyPr>
          <a:lstStyle/>
          <a:p>
            <a:pPr algn="ctr">
              <a:lnSpc>
                <a:spcPts val="1333"/>
              </a:lnSpc>
              <a:spcBef>
                <a:spcPts val="667"/>
              </a:spcBef>
            </a:pPr>
            <a:r>
              <a:rPr lang="en-US" altLang="zh-CN" sz="1067" dirty="0">
                <a:latin typeface="Bosch Sans CHT" panose="020B0604020202020204" pitchFamily="34" charset="-120"/>
                <a:ea typeface="Bosch Sans CHT" panose="020B0604020202020204" pitchFamily="34" charset="-120"/>
              </a:rPr>
              <a:t>Marketing Budget</a:t>
            </a:r>
            <a:r>
              <a:rPr lang="zh-CN" altLang="en-US" sz="1067" dirty="0">
                <a:latin typeface="Bosch Sans CHT" panose="020B0604020202020204" pitchFamily="34" charset="-120"/>
                <a:ea typeface="Bosch Sans CHT" panose="020B0604020202020204" pitchFamily="34" charset="-120"/>
              </a:rPr>
              <a:t> </a:t>
            </a:r>
            <a:r>
              <a:rPr lang="en-US" altLang="zh-CN" sz="1067" dirty="0">
                <a:latin typeface="Bosch Sans CHT" panose="020B0604020202020204" pitchFamily="34" charset="-120"/>
                <a:ea typeface="Bosch Sans CHT" panose="020B0604020202020204" pitchFamily="34" charset="-120"/>
              </a:rPr>
              <a:t> in Rural Tourism</a:t>
            </a:r>
          </a:p>
        </p:txBody>
      </p:sp>
      <p:sp>
        <p:nvSpPr>
          <p:cNvPr id="81" name="文本框 118">
            <a:extLst>
              <a:ext uri="{FF2B5EF4-FFF2-40B4-BE49-F238E27FC236}">
                <a16:creationId xmlns:a16="http://schemas.microsoft.com/office/drawing/2014/main" id="{1E8EBFB9-6532-BA48-BF9C-6058DBA6E4F8}"/>
              </a:ext>
            </a:extLst>
          </p:cNvPr>
          <p:cNvSpPr txBox="1"/>
          <p:nvPr/>
        </p:nvSpPr>
        <p:spPr>
          <a:xfrm>
            <a:off x="10095726" y="3289795"/>
            <a:ext cx="429158" cy="248089"/>
          </a:xfrm>
          <a:prstGeom prst="rect">
            <a:avLst/>
          </a:prstGeom>
          <a:noFill/>
        </p:spPr>
        <p:txBody>
          <a:bodyPr wrap="square" lIns="0" tIns="0" rIns="0" bIns="0" rtlCol="0">
            <a:noAutofit/>
          </a:bodyPr>
          <a:lstStyle/>
          <a:p>
            <a:pPr>
              <a:lnSpc>
                <a:spcPts val="1600"/>
              </a:lnSpc>
              <a:spcBef>
                <a:spcPts val="667"/>
              </a:spcBef>
            </a:pPr>
            <a:r>
              <a:rPr lang="en-US" altLang="zh-CN" sz="1200" dirty="0">
                <a:latin typeface="Bosch Sans CHT" panose="020B0604020202020204" pitchFamily="34" charset="-120"/>
                <a:ea typeface="Bosch Sans CHT" panose="020B0604020202020204" pitchFamily="34" charset="-120"/>
              </a:rPr>
              <a:t>2019</a:t>
            </a:r>
            <a:endParaRPr lang="zh-CN" altLang="en-US" sz="1200" dirty="0">
              <a:latin typeface="Bosch Sans CHT" panose="020B0604020202020204" pitchFamily="34" charset="-120"/>
              <a:ea typeface="Bosch Sans CHT" panose="020B0604020202020204" pitchFamily="34" charset="-120"/>
            </a:endParaRPr>
          </a:p>
        </p:txBody>
      </p:sp>
      <p:sp>
        <p:nvSpPr>
          <p:cNvPr id="84" name="文本框 124">
            <a:extLst>
              <a:ext uri="{FF2B5EF4-FFF2-40B4-BE49-F238E27FC236}">
                <a16:creationId xmlns:a16="http://schemas.microsoft.com/office/drawing/2014/main" id="{BD41803E-F7EE-0948-B5A8-C099279F1D0D}"/>
              </a:ext>
            </a:extLst>
          </p:cNvPr>
          <p:cNvSpPr txBox="1"/>
          <p:nvPr/>
        </p:nvSpPr>
        <p:spPr>
          <a:xfrm>
            <a:off x="10691539" y="3287323"/>
            <a:ext cx="490211" cy="275052"/>
          </a:xfrm>
          <a:prstGeom prst="rect">
            <a:avLst/>
          </a:prstGeom>
          <a:noFill/>
        </p:spPr>
        <p:txBody>
          <a:bodyPr wrap="square" lIns="0" tIns="0" rIns="0" bIns="0" rtlCol="0">
            <a:noAutofit/>
          </a:bodyPr>
          <a:lstStyle/>
          <a:p>
            <a:pPr>
              <a:lnSpc>
                <a:spcPts val="1600"/>
              </a:lnSpc>
              <a:spcBef>
                <a:spcPts val="667"/>
              </a:spcBef>
            </a:pPr>
            <a:r>
              <a:rPr lang="en-US" altLang="zh-CN" sz="1200" dirty="0">
                <a:latin typeface="Bosch Sans CHT" panose="020B0604020202020204" pitchFamily="34" charset="-120"/>
                <a:ea typeface="Bosch Sans CHT" panose="020B0604020202020204" pitchFamily="34" charset="-120"/>
              </a:rPr>
              <a:t>2020</a:t>
            </a:r>
            <a:endParaRPr lang="zh-CN" altLang="en-US" sz="1200" dirty="0">
              <a:latin typeface="Bosch Sans CHT" panose="020B0604020202020204" pitchFamily="34" charset="-120"/>
              <a:ea typeface="Bosch Sans CHT" panose="020B0604020202020204" pitchFamily="34" charset="-120"/>
            </a:endParaRPr>
          </a:p>
        </p:txBody>
      </p:sp>
      <p:sp>
        <p:nvSpPr>
          <p:cNvPr id="4" name="Rectangle 3">
            <a:extLst>
              <a:ext uri="{FF2B5EF4-FFF2-40B4-BE49-F238E27FC236}">
                <a16:creationId xmlns:a16="http://schemas.microsoft.com/office/drawing/2014/main" id="{81E848C6-5887-6749-BFD7-59A018AE333D}"/>
              </a:ext>
            </a:extLst>
          </p:cNvPr>
          <p:cNvSpPr/>
          <p:nvPr/>
        </p:nvSpPr>
        <p:spPr>
          <a:xfrm>
            <a:off x="6633627" y="4019610"/>
            <a:ext cx="2618024" cy="215444"/>
          </a:xfrm>
          <a:prstGeom prst="rect">
            <a:avLst/>
          </a:prstGeom>
        </p:spPr>
        <p:txBody>
          <a:bodyPr wrap="none">
            <a:spAutoFit/>
          </a:bodyPr>
          <a:lstStyle/>
          <a:p>
            <a:pPr lvl="0"/>
            <a:r>
              <a:rPr lang="en-US" altLang="zh-CN" sz="800" dirty="0">
                <a:solidFill>
                  <a:srgbClr val="000000">
                    <a:lumMod val="50000"/>
                    <a:lumOff val="50000"/>
                  </a:srgbClr>
                </a:solidFill>
                <a:latin typeface="Bosch Office Sans" pitchFamily="34" charset="0"/>
              </a:rPr>
              <a:t>—</a:t>
            </a:r>
            <a:r>
              <a:rPr lang="en-US" altLang="zh-CN" sz="800" dirty="0">
                <a:solidFill>
                  <a:srgbClr val="5A5858"/>
                </a:solidFill>
                <a:latin typeface="Bosch Office Sans" pitchFamily="2" charset="0"/>
              </a:rPr>
              <a:t> 1. Data of 2019 is from analysis of </a:t>
            </a:r>
            <a:r>
              <a:rPr lang="en-US" altLang="zh-CN" sz="800" dirty="0" err="1">
                <a:solidFill>
                  <a:srgbClr val="5A5858"/>
                </a:solidFill>
                <a:latin typeface="Bosch Office Sans" pitchFamily="2" charset="0"/>
              </a:rPr>
              <a:t>Fliggy</a:t>
            </a:r>
            <a:r>
              <a:rPr lang="en-US" altLang="zh-CN" sz="800" dirty="0">
                <a:solidFill>
                  <a:srgbClr val="5A5858"/>
                </a:solidFill>
                <a:latin typeface="Bosch Office Sans" pitchFamily="2" charset="0"/>
              </a:rPr>
              <a:t> annual report.</a:t>
            </a:r>
            <a:endParaRPr lang="zh-CN" altLang="en-US" dirty="0">
              <a:solidFill>
                <a:srgbClr val="000000"/>
              </a:solidFill>
              <a:latin typeface="Bosch Office Sans" pitchFamily="2" charset="0"/>
            </a:endParaRPr>
          </a:p>
        </p:txBody>
      </p:sp>
      <p:sp>
        <p:nvSpPr>
          <p:cNvPr id="85" name="Rectangle 84">
            <a:extLst>
              <a:ext uri="{FF2B5EF4-FFF2-40B4-BE49-F238E27FC236}">
                <a16:creationId xmlns:a16="http://schemas.microsoft.com/office/drawing/2014/main" id="{809853B5-ED7E-2A40-8624-0D20C8F112D5}"/>
              </a:ext>
            </a:extLst>
          </p:cNvPr>
          <p:cNvSpPr/>
          <p:nvPr/>
        </p:nvSpPr>
        <p:spPr>
          <a:xfrm>
            <a:off x="6633627" y="4172898"/>
            <a:ext cx="2488182" cy="215444"/>
          </a:xfrm>
          <a:prstGeom prst="rect">
            <a:avLst/>
          </a:prstGeom>
        </p:spPr>
        <p:txBody>
          <a:bodyPr wrap="none">
            <a:spAutoFit/>
          </a:bodyPr>
          <a:lstStyle/>
          <a:p>
            <a:pPr lvl="0"/>
            <a:r>
              <a:rPr lang="en-US" altLang="zh-CN" sz="800" dirty="0">
                <a:solidFill>
                  <a:srgbClr val="000000">
                    <a:lumMod val="50000"/>
                    <a:lumOff val="50000"/>
                  </a:srgbClr>
                </a:solidFill>
                <a:latin typeface="Bosch Office Sans" pitchFamily="34" charset="0"/>
              </a:rPr>
              <a:t>—</a:t>
            </a:r>
            <a:r>
              <a:rPr lang="en-US" altLang="zh-CN" sz="800" dirty="0">
                <a:solidFill>
                  <a:srgbClr val="5A5858"/>
                </a:solidFill>
                <a:latin typeface="Bosch Office Sans" pitchFamily="2" charset="0"/>
              </a:rPr>
              <a:t> 2. Data of 2020 are all predict value in ideal situation</a:t>
            </a:r>
            <a:endParaRPr lang="zh-CN" altLang="en-US" dirty="0">
              <a:solidFill>
                <a:srgbClr val="000000"/>
              </a:solidFill>
              <a:latin typeface="Bosch Office Sans" pitchFamily="2" charset="0"/>
            </a:endParaRPr>
          </a:p>
        </p:txBody>
      </p:sp>
      <p:sp>
        <p:nvSpPr>
          <p:cNvPr id="5" name="TextBox 4">
            <a:extLst>
              <a:ext uri="{FF2B5EF4-FFF2-40B4-BE49-F238E27FC236}">
                <a16:creationId xmlns:a16="http://schemas.microsoft.com/office/drawing/2014/main" id="{51D4C487-12B4-1D48-9604-82D83C36719E}"/>
              </a:ext>
            </a:extLst>
          </p:cNvPr>
          <p:cNvSpPr txBox="1"/>
          <p:nvPr/>
        </p:nvSpPr>
        <p:spPr>
          <a:xfrm>
            <a:off x="611939" y="1118778"/>
            <a:ext cx="4989744" cy="1156211"/>
          </a:xfrm>
          <a:prstGeom prst="rect">
            <a:avLst/>
          </a:prstGeom>
          <a:noFill/>
        </p:spPr>
        <p:txBody>
          <a:bodyPr wrap="square" lIns="0" tIns="0" rIns="0" bIns="0" rtlCol="0">
            <a:noAutofit/>
          </a:bodyPr>
          <a:lstStyle/>
          <a:p>
            <a:pPr>
              <a:lnSpc>
                <a:spcPts val="2300"/>
              </a:lnSpc>
              <a:spcBef>
                <a:spcPts val="500"/>
              </a:spcBef>
              <a:buFontTx/>
              <a:buNone/>
            </a:pPr>
            <a:r>
              <a:rPr lang="en-US" dirty="0"/>
              <a:t>This year, with this promotion, </a:t>
            </a:r>
            <a:r>
              <a:rPr lang="en-US" dirty="0" err="1"/>
              <a:t>Fliggy</a:t>
            </a:r>
            <a:r>
              <a:rPr lang="en-US" dirty="0"/>
              <a:t> expects to sell rural tourism products for the second half of the year at $35 billion. </a:t>
            </a:r>
          </a:p>
        </p:txBody>
      </p:sp>
    </p:spTree>
    <p:extLst>
      <p:ext uri="{BB962C8B-B14F-4D97-AF65-F5344CB8AC3E}">
        <p14:creationId xmlns:p14="http://schemas.microsoft.com/office/powerpoint/2010/main" val="137912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3F10E6-239A-FB4B-90B4-ACD2E3E6437A}"/>
              </a:ext>
            </a:extLst>
          </p:cNvPr>
          <p:cNvPicPr>
            <a:picLocks noChangeAspect="1"/>
          </p:cNvPicPr>
          <p:nvPr/>
        </p:nvPicPr>
        <p:blipFill>
          <a:blip r:embed="rId8">
            <a:alphaModFix amt="44000"/>
            <a:extLst>
              <a:ext uri="{28A0092B-C50C-407E-A947-70E740481C1C}">
                <a14:useLocalDpi xmlns:a14="http://schemas.microsoft.com/office/drawing/2010/main" val="0"/>
              </a:ext>
            </a:extLst>
          </a:blip>
          <a:stretch>
            <a:fillRect/>
          </a:stretch>
        </p:blipFill>
        <p:spPr>
          <a:xfrm>
            <a:off x="420393" y="980759"/>
            <a:ext cx="11074994" cy="5274895"/>
          </a:xfrm>
          <a:prstGeom prst="rect">
            <a:avLst/>
          </a:prstGeom>
        </p:spPr>
      </p:pic>
      <p:graphicFrame>
        <p:nvGraphicFramePr>
          <p:cNvPr id="31" name="Diagram 30"/>
          <p:cNvGraphicFramePr/>
          <p:nvPr>
            <p:extLst>
              <p:ext uri="{D42A27DB-BD31-4B8C-83A1-F6EECF244321}">
                <p14:modId xmlns:p14="http://schemas.microsoft.com/office/powerpoint/2010/main" val="3839344355"/>
              </p:ext>
            </p:extLst>
          </p:nvPr>
        </p:nvGraphicFramePr>
        <p:xfrm>
          <a:off x="1091606" y="729019"/>
          <a:ext cx="10137914" cy="58103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nvGrpSpPr>
          <p:cNvPr id="38" name="Group 37"/>
          <p:cNvGrpSpPr/>
          <p:nvPr/>
        </p:nvGrpSpPr>
        <p:grpSpPr>
          <a:xfrm rot="611910">
            <a:off x="6720647" y="4665335"/>
            <a:ext cx="1069926" cy="1069926"/>
            <a:chOff x="3405626" y="3514901"/>
            <a:chExt cx="457200" cy="457200"/>
          </a:xfrm>
        </p:grpSpPr>
        <p:sp>
          <p:nvSpPr>
            <p:cNvPr id="39" name="Oval 38"/>
            <p:cNvSpPr/>
            <p:nvPr>
              <p:custDataLst>
                <p:tags r:id="rId5"/>
              </p:custDataLst>
            </p:nvPr>
          </p:nvSpPr>
          <p:spPr>
            <a:xfrm>
              <a:off x="3405626" y="3514901"/>
              <a:ext cx="457200" cy="457200"/>
            </a:xfrm>
            <a:prstGeom prst="ellipse">
              <a:avLst/>
            </a:prstGeom>
            <a:solidFill>
              <a:srgbClr val="6FC9CC"/>
            </a:solidFill>
            <a:ln>
              <a:solidFill>
                <a:srgbClr val="6FC9CC"/>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16264"/>
              <a:endParaRPr kumimoji="0" lang="en-GB" sz="2001" kern="0" dirty="0">
                <a:solidFill>
                  <a:srgbClr val="000000"/>
                </a:solidFill>
                <a:latin typeface="Bosch Office Sans"/>
              </a:endParaRPr>
            </a:p>
          </p:txBody>
        </p:sp>
        <p:pic>
          <p:nvPicPr>
            <p:cNvPr id="40" name="Picture 39"/>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3455178" y="3548683"/>
              <a:ext cx="365760" cy="365760"/>
            </a:xfrm>
            <a:prstGeom prst="rect">
              <a:avLst/>
            </a:prstGeom>
          </p:spPr>
        </p:pic>
      </p:grpSp>
      <p:grpSp>
        <p:nvGrpSpPr>
          <p:cNvPr id="71" name="Group 70"/>
          <p:cNvGrpSpPr/>
          <p:nvPr/>
        </p:nvGrpSpPr>
        <p:grpSpPr>
          <a:xfrm>
            <a:off x="3262316" y="4636925"/>
            <a:ext cx="1081921" cy="1070978"/>
            <a:chOff x="10447461" y="1620719"/>
            <a:chExt cx="508131" cy="508131"/>
          </a:xfrm>
        </p:grpSpPr>
        <p:sp>
          <p:nvSpPr>
            <p:cNvPr id="72" name="Oval 71"/>
            <p:cNvSpPr/>
            <p:nvPr>
              <p:custDataLst>
                <p:tags r:id="rId3"/>
              </p:custDataLst>
            </p:nvPr>
          </p:nvSpPr>
          <p:spPr>
            <a:xfrm>
              <a:off x="10447461" y="1620719"/>
              <a:ext cx="508131" cy="508131"/>
            </a:xfrm>
            <a:prstGeom prst="ellipse">
              <a:avLst/>
            </a:prstGeom>
            <a:solidFill>
              <a:schemeClr val="accent4"/>
            </a:solidFill>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defTabSz="1016264"/>
              <a:endParaRPr kumimoji="0" lang="en-GB" sz="2001" kern="0" dirty="0">
                <a:solidFill>
                  <a:srgbClr val="000000"/>
                </a:solidFill>
                <a:latin typeface="Bosch Office Sans"/>
              </a:endParaRPr>
            </a:p>
          </p:txBody>
        </p:sp>
        <p:pic>
          <p:nvPicPr>
            <p:cNvPr id="73" name="Picture 7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10548120" y="1714886"/>
              <a:ext cx="345529" cy="345529"/>
            </a:xfrm>
            <a:prstGeom prst="rect">
              <a:avLst/>
            </a:prstGeom>
          </p:spPr>
        </p:pic>
      </p:grpSp>
      <p:sp>
        <p:nvSpPr>
          <p:cNvPr id="2" name="TextBox 1">
            <a:extLst>
              <a:ext uri="{FF2B5EF4-FFF2-40B4-BE49-F238E27FC236}">
                <a16:creationId xmlns:a16="http://schemas.microsoft.com/office/drawing/2014/main" id="{D17DFE3B-E3BF-D64E-88B7-4711B9BCC3D0}"/>
              </a:ext>
            </a:extLst>
          </p:cNvPr>
          <p:cNvSpPr txBox="1"/>
          <p:nvPr/>
        </p:nvSpPr>
        <p:spPr>
          <a:xfrm>
            <a:off x="1628078" y="1449659"/>
            <a:ext cx="0" cy="0"/>
          </a:xfrm>
          <a:prstGeom prst="rect">
            <a:avLst/>
          </a:prstGeom>
          <a:noFill/>
        </p:spPr>
        <p:txBody>
          <a:bodyPr wrap="none" lIns="0" tIns="0" rIns="0" bIns="0" rtlCol="0">
            <a:noAutofit/>
          </a:bodyPr>
          <a:lstStyle/>
          <a:p>
            <a:pPr>
              <a:lnSpc>
                <a:spcPts val="2300"/>
              </a:lnSpc>
              <a:spcBef>
                <a:spcPts val="500"/>
              </a:spcBef>
              <a:buFontTx/>
              <a:buNone/>
            </a:pPr>
            <a:endParaRPr lang="en-US" dirty="0"/>
          </a:p>
        </p:txBody>
      </p:sp>
      <p:sp>
        <p:nvSpPr>
          <p:cNvPr id="4" name="Rectangle 3">
            <a:extLst>
              <a:ext uri="{FF2B5EF4-FFF2-40B4-BE49-F238E27FC236}">
                <a16:creationId xmlns:a16="http://schemas.microsoft.com/office/drawing/2014/main" id="{0FC931F8-C333-454D-832A-BCE467FCA95C}"/>
              </a:ext>
            </a:extLst>
          </p:cNvPr>
          <p:cNvSpPr/>
          <p:nvPr/>
        </p:nvSpPr>
        <p:spPr>
          <a:xfrm>
            <a:off x="306842" y="211318"/>
            <a:ext cx="7456449" cy="769441"/>
          </a:xfrm>
          <a:prstGeom prst="rect">
            <a:avLst/>
          </a:prstGeom>
        </p:spPr>
        <p:txBody>
          <a:bodyPr wrap="square">
            <a:spAutoFit/>
          </a:bodyPr>
          <a:lstStyle/>
          <a:p>
            <a:pPr lvl="0" defTabSz="1016264"/>
            <a:r>
              <a:rPr lang="en-US" sz="4400" b="1" kern="0" spc="-100" dirty="0">
                <a:solidFill>
                  <a:srgbClr val="B90276"/>
                </a:solidFill>
                <a:cs typeface="+mn-ea"/>
              </a:rPr>
              <a:t>7. Marketing Implementation</a:t>
            </a:r>
          </a:p>
        </p:txBody>
      </p:sp>
      <p:grpSp>
        <p:nvGrpSpPr>
          <p:cNvPr id="22" name="Group 21"/>
          <p:cNvGrpSpPr/>
          <p:nvPr/>
        </p:nvGrpSpPr>
        <p:grpSpPr>
          <a:xfrm>
            <a:off x="10166982" y="4607699"/>
            <a:ext cx="1062538" cy="1038146"/>
            <a:chOff x="9031569" y="999328"/>
            <a:chExt cx="731520" cy="731520"/>
          </a:xfrm>
        </p:grpSpPr>
        <p:sp>
          <p:nvSpPr>
            <p:cNvPr id="23" name="Oval 22"/>
            <p:cNvSpPr/>
            <p:nvPr>
              <p:custDataLst>
                <p:tags r:id="rId2"/>
              </p:custDataLst>
            </p:nvPr>
          </p:nvSpPr>
          <p:spPr>
            <a:xfrm>
              <a:off x="9031569" y="999328"/>
              <a:ext cx="731520" cy="731520"/>
            </a:xfrm>
            <a:prstGeom prst="ellipse">
              <a:avLst/>
            </a:prstGeom>
            <a:gradFill>
              <a:gsLst>
                <a:gs pos="0">
                  <a:schemeClr val="accent4"/>
                </a:gs>
                <a:gs pos="50000">
                  <a:schemeClr val="accent5"/>
                </a:gs>
                <a:gs pos="100000">
                  <a:schemeClr val="accent6"/>
                </a:gs>
              </a:gsLst>
              <a:lin ang="0" scaled="1"/>
            </a:gradFill>
            <a:ln w="1905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GB"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24" name="Picture 13"/>
            <p:cNvPicPr>
              <a:picLocks noChangeAspect="1" noChangeArrowheads="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9182911" y="1147804"/>
              <a:ext cx="428836" cy="447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Rectangle 6">
            <a:extLst>
              <a:ext uri="{FF2B5EF4-FFF2-40B4-BE49-F238E27FC236}">
                <a16:creationId xmlns:a16="http://schemas.microsoft.com/office/drawing/2014/main" id="{6841D7B7-ADE4-7F4B-BEDB-DE012CFEA37B}"/>
              </a:ext>
            </a:extLst>
          </p:cNvPr>
          <p:cNvSpPr/>
          <p:nvPr/>
        </p:nvSpPr>
        <p:spPr>
          <a:xfrm>
            <a:off x="10848109" y="6206836"/>
            <a:ext cx="1177636" cy="33250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7" name="Picture 46">
            <a:extLst>
              <a:ext uri="{FF2B5EF4-FFF2-40B4-BE49-F238E27FC236}">
                <a16:creationId xmlns:a16="http://schemas.microsoft.com/office/drawing/2014/main" id="{4DE2464F-9D5B-E04B-B7F3-22C2F189F2B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sp>
        <p:nvSpPr>
          <p:cNvPr id="8" name="TextBox 7">
            <a:extLst>
              <a:ext uri="{FF2B5EF4-FFF2-40B4-BE49-F238E27FC236}">
                <a16:creationId xmlns:a16="http://schemas.microsoft.com/office/drawing/2014/main" id="{FAA4D94A-7825-D445-9DFF-6F9DA7AAC4F9}"/>
              </a:ext>
            </a:extLst>
          </p:cNvPr>
          <p:cNvSpPr txBox="1"/>
          <p:nvPr/>
        </p:nvSpPr>
        <p:spPr>
          <a:xfrm>
            <a:off x="1496292" y="2022601"/>
            <a:ext cx="2175164" cy="2760053"/>
          </a:xfrm>
          <a:prstGeom prst="rect">
            <a:avLst/>
          </a:prstGeom>
          <a:noFill/>
        </p:spPr>
        <p:txBody>
          <a:bodyPr wrap="square" lIns="0" tIns="0" rIns="0" bIns="0" rtlCol="0">
            <a:noAutofit/>
          </a:bodyPr>
          <a:lstStyle/>
          <a:p>
            <a:pPr>
              <a:lnSpc>
                <a:spcPts val="2900"/>
              </a:lnSpc>
              <a:spcBef>
                <a:spcPts val="500"/>
              </a:spcBef>
              <a:buFontTx/>
              <a:buNone/>
            </a:pPr>
            <a:r>
              <a:rPr lang="en-US" sz="3200" dirty="0">
                <a:solidFill>
                  <a:srgbClr val="50237F"/>
                </a:solidFill>
              </a:rPr>
              <a:t>By June to launch pilot of few selected locations. </a:t>
            </a:r>
          </a:p>
        </p:txBody>
      </p:sp>
      <p:sp>
        <p:nvSpPr>
          <p:cNvPr id="11" name="TextBox 10">
            <a:extLst>
              <a:ext uri="{FF2B5EF4-FFF2-40B4-BE49-F238E27FC236}">
                <a16:creationId xmlns:a16="http://schemas.microsoft.com/office/drawing/2014/main" id="{B35CF3FB-E665-724A-B144-3F9A0BD16ACB}"/>
              </a:ext>
            </a:extLst>
          </p:cNvPr>
          <p:cNvSpPr txBox="1"/>
          <p:nvPr/>
        </p:nvSpPr>
        <p:spPr>
          <a:xfrm>
            <a:off x="5001490" y="2022601"/>
            <a:ext cx="2189018" cy="2355273"/>
          </a:xfrm>
          <a:prstGeom prst="rect">
            <a:avLst/>
          </a:prstGeom>
          <a:noFill/>
        </p:spPr>
        <p:txBody>
          <a:bodyPr wrap="square" lIns="0" tIns="0" rIns="0" bIns="0" rtlCol="0">
            <a:noAutofit/>
          </a:bodyPr>
          <a:lstStyle/>
          <a:p>
            <a:pPr>
              <a:lnSpc>
                <a:spcPts val="2900"/>
              </a:lnSpc>
              <a:spcBef>
                <a:spcPts val="500"/>
              </a:spcBef>
            </a:pPr>
            <a:r>
              <a:rPr lang="en-US" sz="3200" dirty="0">
                <a:solidFill>
                  <a:srgbClr val="50237F"/>
                </a:solidFill>
              </a:rPr>
              <a:t>By August to full launch for all platforms on </a:t>
            </a:r>
            <a:r>
              <a:rPr lang="en-US" sz="3200" dirty="0" err="1">
                <a:solidFill>
                  <a:srgbClr val="50237F"/>
                </a:solidFill>
              </a:rPr>
              <a:t>Fliggy</a:t>
            </a:r>
            <a:r>
              <a:rPr lang="en-US" sz="3200" dirty="0">
                <a:solidFill>
                  <a:srgbClr val="50237F"/>
                </a:solidFill>
              </a:rPr>
              <a:t>.</a:t>
            </a:r>
          </a:p>
          <a:p>
            <a:pPr>
              <a:lnSpc>
                <a:spcPts val="2300"/>
              </a:lnSpc>
              <a:spcBef>
                <a:spcPts val="500"/>
              </a:spcBef>
              <a:buFontTx/>
              <a:buNone/>
            </a:pPr>
            <a:endParaRPr lang="en-US" dirty="0"/>
          </a:p>
        </p:txBody>
      </p:sp>
      <p:sp>
        <p:nvSpPr>
          <p:cNvPr id="13" name="TextBox 12">
            <a:extLst>
              <a:ext uri="{FF2B5EF4-FFF2-40B4-BE49-F238E27FC236}">
                <a16:creationId xmlns:a16="http://schemas.microsoft.com/office/drawing/2014/main" id="{16126770-7C98-2F48-9305-0E4C1D62F068}"/>
              </a:ext>
            </a:extLst>
          </p:cNvPr>
          <p:cNvSpPr txBox="1"/>
          <p:nvPr/>
        </p:nvSpPr>
        <p:spPr>
          <a:xfrm>
            <a:off x="8190292" y="2022601"/>
            <a:ext cx="2708974" cy="2106054"/>
          </a:xfrm>
          <a:prstGeom prst="rect">
            <a:avLst/>
          </a:prstGeom>
          <a:noFill/>
        </p:spPr>
        <p:txBody>
          <a:bodyPr wrap="square" lIns="0" tIns="0" rIns="0" bIns="0" rtlCol="0">
            <a:noAutofit/>
          </a:bodyPr>
          <a:lstStyle/>
          <a:p>
            <a:pPr>
              <a:lnSpc>
                <a:spcPts val="2900"/>
              </a:lnSpc>
              <a:spcBef>
                <a:spcPts val="500"/>
              </a:spcBef>
            </a:pPr>
            <a:r>
              <a:rPr lang="en-US" sz="3200" dirty="0">
                <a:solidFill>
                  <a:srgbClr val="50237F"/>
                </a:solidFill>
              </a:rPr>
              <a:t>By November to provide support and maintain the farm tourism market.</a:t>
            </a:r>
          </a:p>
          <a:p>
            <a:pPr>
              <a:lnSpc>
                <a:spcPts val="2300"/>
              </a:lnSpc>
              <a:spcBef>
                <a:spcPts val="500"/>
              </a:spcBef>
              <a:buFontTx/>
              <a:buNone/>
            </a:pPr>
            <a:endParaRPr lang="en-US" dirty="0"/>
          </a:p>
        </p:txBody>
      </p:sp>
      <p:sp>
        <p:nvSpPr>
          <p:cNvPr id="49" name="Rechteck 5">
            <a:extLst>
              <a:ext uri="{FF2B5EF4-FFF2-40B4-BE49-F238E27FC236}">
                <a16:creationId xmlns:a16="http://schemas.microsoft.com/office/drawing/2014/main" id="{4E98FF7F-BC8B-744E-84BA-CD9EEC260D22}"/>
              </a:ext>
            </a:extLst>
          </p:cNvPr>
          <p:cNvSpPr>
            <a:spLocks/>
          </p:cNvSpPr>
          <p:nvPr>
            <p:custDataLst>
              <p:tags r:id="rId1"/>
            </p:custDataLst>
          </p:nvPr>
        </p:nvSpPr>
        <p:spPr>
          <a:xfrm>
            <a:off x="296606" y="6255654"/>
            <a:ext cx="1343008"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1016264"/>
            <a:r>
              <a:rPr lang="en-GB" sz="1334" kern="0" dirty="0">
                <a:solidFill>
                  <a:srgbClr val="999FA6"/>
                </a:solidFill>
                <a:latin typeface="Bosch Office Sans"/>
              </a:rPr>
              <a:t>9</a:t>
            </a:r>
          </a:p>
        </p:txBody>
      </p:sp>
    </p:spTree>
    <p:extLst>
      <p:ext uri="{BB962C8B-B14F-4D97-AF65-F5344CB8AC3E}">
        <p14:creationId xmlns:p14="http://schemas.microsoft.com/office/powerpoint/2010/main" val="4215929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196" y="6714383"/>
            <a:ext cx="12192314" cy="143970"/>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8" name="TextBox 7"/>
          <p:cNvSpPr txBox="1">
            <a:spLocks/>
          </p:cNvSpPr>
          <p:nvPr>
            <p:custDataLst>
              <p:tags r:id="rId3"/>
            </p:custDataLst>
          </p:nvPr>
        </p:nvSpPr>
        <p:spPr>
          <a:xfrm>
            <a:off x="288137" y="287941"/>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defTabSz="1016264">
              <a:lnSpc>
                <a:spcPct val="89000"/>
              </a:lnSpc>
            </a:pPr>
            <a:r>
              <a:rPr lang="en-GB" sz="4400" b="1" kern="0" spc="-100" dirty="0">
                <a:solidFill>
                  <a:srgbClr val="7030A0"/>
                </a:solidFill>
                <a:cs typeface="+mn-ea"/>
              </a:rPr>
              <a:t>8. Evaluation and Control</a:t>
            </a:r>
          </a:p>
        </p:txBody>
      </p:sp>
      <p:cxnSp>
        <p:nvCxnSpPr>
          <p:cNvPr id="27" name="Straight Connector 26"/>
          <p:cNvCxnSpPr/>
          <p:nvPr/>
        </p:nvCxnSpPr>
        <p:spPr>
          <a:xfrm>
            <a:off x="197" y="0"/>
            <a:ext cx="1016261"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197" y="1439704"/>
            <a:ext cx="12191608" cy="4657865"/>
          </a:xfrm>
          <a:prstGeom prst="rect">
            <a:avLst/>
          </a:prstGeom>
        </p:spPr>
      </p:pic>
      <p:cxnSp>
        <p:nvCxnSpPr>
          <p:cNvPr id="29" name="Straight Connector 28"/>
          <p:cNvCxnSpPr/>
          <p:nvPr/>
        </p:nvCxnSpPr>
        <p:spPr>
          <a:xfrm>
            <a:off x="197" y="0"/>
            <a:ext cx="1016261"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Rectangle 4"/>
          <p:cNvSpPr>
            <a:spLocks/>
          </p:cNvSpPr>
          <p:nvPr>
            <p:custDataLst>
              <p:tags r:id="rId5"/>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1016264"/>
            <a:r>
              <a:rPr lang="en-GB" sz="1334" kern="0">
                <a:solidFill>
                  <a:srgbClr val="999FA6"/>
                </a:solidFill>
                <a:latin typeface="Bosch Office Sans"/>
              </a:rPr>
              <a:t>10</a:t>
            </a:r>
            <a:endParaRPr lang="en-GB" sz="1334" kern="0" dirty="0">
              <a:solidFill>
                <a:srgbClr val="999FA6"/>
              </a:solidFill>
              <a:latin typeface="Bosch Office Sans"/>
            </a:endParaRPr>
          </a:p>
        </p:txBody>
      </p:sp>
      <p:sp>
        <p:nvSpPr>
          <p:cNvPr id="4" name="Rectangle 3" hidden="1"/>
          <p:cNvSpPr>
            <a:spLocks/>
          </p:cNvSpPr>
          <p:nvPr>
            <p:custDataLst>
              <p:tags r:id="rId6"/>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square" lIns="0" tIns="19761" rIns="0" bIns="0" rtlCol="0" anchor="t">
            <a:normAutofit/>
          </a:bodyPr>
          <a:lstStyle/>
          <a:p>
            <a:pPr defTabSz="1016264">
              <a:lnSpc>
                <a:spcPts val="1000"/>
              </a:lnSpc>
            </a:pPr>
            <a:endParaRPr lang="en-GB" sz="611" kern="0" dirty="0">
              <a:latin typeface="Bosch Office Sans"/>
            </a:endParaRPr>
          </a:p>
        </p:txBody>
      </p:sp>
      <p:sp>
        <p:nvSpPr>
          <p:cNvPr id="3" name="TextBox 2" hidden="1"/>
          <p:cNvSpPr txBox="1">
            <a:spLocks/>
          </p:cNvSpPr>
          <p:nvPr>
            <p:custDataLst>
              <p:tags r:id="rId7"/>
            </p:custDataLst>
          </p:nvPr>
        </p:nvSpPr>
        <p:spPr>
          <a:xfrm>
            <a:off x="197" y="6640986"/>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GB" sz="1445" kern="0" dirty="0"/>
          </a:p>
        </p:txBody>
      </p:sp>
      <p:sp>
        <p:nvSpPr>
          <p:cNvPr id="9" name="Textfeld 146"/>
          <p:cNvSpPr txBox="1">
            <a:spLocks noChangeArrowheads="1"/>
          </p:cNvSpPr>
          <p:nvPr>
            <p:custDataLst>
              <p:tags r:id="rId8"/>
            </p:custDataLst>
          </p:nvPr>
        </p:nvSpPr>
        <p:spPr bwMode="auto">
          <a:xfrm>
            <a:off x="9039342" y="1439528"/>
            <a:ext cx="1864998" cy="307905"/>
          </a:xfrm>
          <a:prstGeom prst="rect">
            <a:avLst/>
          </a:prstGeom>
          <a:solidFill>
            <a:scrgbClr r="0" g="0" b="0">
              <a:alpha val="0"/>
            </a:scrgbClr>
          </a:solidFill>
          <a:ln w="9525">
            <a:noFill/>
            <a:miter lim="800000"/>
            <a:headEnd/>
            <a:tailEnd/>
          </a:ln>
        </p:spPr>
        <p:txBody>
          <a:bodyPr wrap="none" lIns="0" tIns="0" rIns="0" bIns="0" anchor="ctr">
            <a:spAutoFit/>
          </a:bodyPr>
          <a:lstStyle/>
          <a:p>
            <a:pPr defTabSz="1016264">
              <a:defRPr/>
            </a:pPr>
            <a:r>
              <a:rPr lang="en-US" sz="2001" dirty="0">
                <a:solidFill>
                  <a:srgbClr val="A80163"/>
                </a:solidFill>
                <a:latin typeface="Bosch Office Sans" pitchFamily="2" charset="0"/>
              </a:rPr>
              <a:t>… to the solutions</a:t>
            </a:r>
          </a:p>
        </p:txBody>
      </p:sp>
      <p:sp>
        <p:nvSpPr>
          <p:cNvPr id="10" name="Textfeld 146_"/>
          <p:cNvSpPr txBox="1">
            <a:spLocks noChangeArrowheads="1"/>
          </p:cNvSpPr>
          <p:nvPr>
            <p:custDataLst>
              <p:tags r:id="rId9"/>
            </p:custDataLst>
          </p:nvPr>
        </p:nvSpPr>
        <p:spPr bwMode="auto">
          <a:xfrm>
            <a:off x="370471" y="1439528"/>
            <a:ext cx="1710340" cy="307905"/>
          </a:xfrm>
          <a:prstGeom prst="rect">
            <a:avLst/>
          </a:prstGeom>
          <a:solidFill>
            <a:scrgbClr r="0" g="0" b="0">
              <a:alpha val="0"/>
            </a:scrgbClr>
          </a:solidFill>
          <a:ln w="9525">
            <a:noFill/>
            <a:miter lim="800000"/>
            <a:headEnd/>
            <a:tailEnd/>
          </a:ln>
        </p:spPr>
        <p:txBody>
          <a:bodyPr wrap="none" lIns="0" tIns="0" rIns="0" bIns="0" anchor="ctr">
            <a:spAutoFit/>
          </a:bodyPr>
          <a:lstStyle/>
          <a:p>
            <a:pPr defTabSz="1016264">
              <a:defRPr/>
            </a:pPr>
            <a:r>
              <a:rPr lang="en-US" sz="2001" dirty="0">
                <a:solidFill>
                  <a:schemeClr val="accent3"/>
                </a:solidFill>
                <a:latin typeface="Bosch Office Sans" pitchFamily="2" charset="0"/>
              </a:rPr>
              <a:t>From the risks …</a:t>
            </a:r>
          </a:p>
        </p:txBody>
      </p:sp>
      <p:sp>
        <p:nvSpPr>
          <p:cNvPr id="11" name="Hexagon 21"/>
          <p:cNvSpPr>
            <a:spLocks noChangeArrowheads="1"/>
          </p:cNvSpPr>
          <p:nvPr>
            <p:custDataLst>
              <p:tags r:id="rId10"/>
            </p:custDataLst>
          </p:nvPr>
        </p:nvSpPr>
        <p:spPr bwMode="auto">
          <a:xfrm>
            <a:off x="324888" y="3700651"/>
            <a:ext cx="3726744" cy="1479567"/>
          </a:xfrm>
          <a:prstGeom prst="hexagon">
            <a:avLst>
              <a:gd name="adj" fmla="val 25000"/>
              <a:gd name="vf" fmla="val 115470"/>
            </a:avLst>
          </a:prstGeom>
          <a:noFill/>
          <a:ln w="9525" cap="rnd">
            <a:solidFill>
              <a:srgbClr val="08427E"/>
            </a:solidFill>
            <a:miter lim="800000"/>
            <a:headEnd/>
            <a:tailEnd/>
          </a:ln>
          <a:effectLst>
            <a:outerShdw blurRad="38100" sx="101000" sy="101000" algn="ctr" rotWithShape="0">
              <a:prstClr val="black">
                <a:alpha val="35000"/>
              </a:prstClr>
            </a:outerShdw>
          </a:effectLst>
          <a:extLst/>
        </p:spPr>
        <p:txBody>
          <a:bodyPr wrap="none" lIns="0" tIns="1400360" rIns="0" bIns="0" anchor="b" anchorCtr="0"/>
          <a:lstStyle/>
          <a:p>
            <a:pPr algn="ctr" defTabSz="988035">
              <a:spcAft>
                <a:spcPct val="35000"/>
              </a:spcAft>
              <a:defRPr/>
            </a:pPr>
            <a:endParaRPr lang="en-US" sz="1556" kern="0" dirty="0">
              <a:solidFill>
                <a:srgbClr val="A80163"/>
              </a:solidFill>
              <a:latin typeface="Bosch Office Sans"/>
            </a:endParaRPr>
          </a:p>
        </p:txBody>
      </p:sp>
      <p:sp>
        <p:nvSpPr>
          <p:cNvPr id="12" name="Hexagon 21_"/>
          <p:cNvSpPr>
            <a:spLocks noChangeArrowheads="1"/>
          </p:cNvSpPr>
          <p:nvPr>
            <p:custDataLst>
              <p:tags r:id="rId11"/>
            </p:custDataLst>
          </p:nvPr>
        </p:nvSpPr>
        <p:spPr bwMode="auto">
          <a:xfrm>
            <a:off x="4080877" y="3687904"/>
            <a:ext cx="3726744" cy="1479567"/>
          </a:xfrm>
          <a:prstGeom prst="hexagon">
            <a:avLst>
              <a:gd name="adj" fmla="val 25000"/>
              <a:gd name="vf" fmla="val 115470"/>
            </a:avLst>
          </a:prstGeom>
          <a:noFill/>
          <a:ln w="9525" cap="rnd">
            <a:solidFill>
              <a:srgbClr val="1399A0"/>
            </a:solidFill>
            <a:miter lim="800000"/>
            <a:headEnd/>
            <a:tailEnd/>
          </a:ln>
          <a:effectLst>
            <a:outerShdw blurRad="38100" sx="101000" sy="101000" algn="ctr" rotWithShape="0">
              <a:prstClr val="black">
                <a:alpha val="35000"/>
              </a:prstClr>
            </a:outerShdw>
          </a:effectLst>
          <a:extLst/>
        </p:spPr>
        <p:txBody>
          <a:bodyPr wrap="none" lIns="0" tIns="1400360" rIns="0" bIns="0" anchor="b" anchorCtr="0"/>
          <a:lstStyle/>
          <a:p>
            <a:pPr algn="ctr" defTabSz="988035">
              <a:spcAft>
                <a:spcPct val="35000"/>
              </a:spcAft>
              <a:defRPr/>
            </a:pPr>
            <a:endParaRPr lang="en-US" sz="1556" kern="0" dirty="0">
              <a:solidFill>
                <a:srgbClr val="3F136C"/>
              </a:solidFill>
              <a:latin typeface="Bosch Office Sans"/>
            </a:endParaRPr>
          </a:p>
        </p:txBody>
      </p:sp>
      <p:sp>
        <p:nvSpPr>
          <p:cNvPr id="13" name="Hexagon 21__"/>
          <p:cNvSpPr>
            <a:spLocks noChangeArrowheads="1"/>
          </p:cNvSpPr>
          <p:nvPr>
            <p:custDataLst>
              <p:tags r:id="rId12"/>
            </p:custDataLst>
          </p:nvPr>
        </p:nvSpPr>
        <p:spPr bwMode="auto">
          <a:xfrm>
            <a:off x="7900195" y="3678354"/>
            <a:ext cx="3726744" cy="1479567"/>
          </a:xfrm>
          <a:prstGeom prst="hexagon">
            <a:avLst>
              <a:gd name="adj" fmla="val 25000"/>
              <a:gd name="vf" fmla="val 115470"/>
            </a:avLst>
          </a:prstGeom>
          <a:noFill/>
          <a:ln w="9525" cap="rnd">
            <a:solidFill>
              <a:srgbClr val="7ABE36"/>
            </a:solidFill>
            <a:miter lim="800000"/>
            <a:headEnd/>
            <a:tailEnd/>
          </a:ln>
          <a:effectLst>
            <a:outerShdw blurRad="38100" sx="101000" sy="101000" algn="ctr" rotWithShape="0">
              <a:prstClr val="black">
                <a:alpha val="35000"/>
              </a:prstClr>
            </a:outerShdw>
          </a:effectLst>
          <a:extLst/>
        </p:spPr>
        <p:txBody>
          <a:bodyPr wrap="none" lIns="0" tIns="1400360" rIns="0" bIns="0" anchor="b" anchorCtr="0"/>
          <a:lstStyle/>
          <a:p>
            <a:pPr algn="ctr" defTabSz="988035">
              <a:spcAft>
                <a:spcPct val="35000"/>
              </a:spcAft>
              <a:defRPr/>
            </a:pPr>
            <a:endParaRPr lang="en-US" sz="1556" kern="0" spc="-33" dirty="0">
              <a:solidFill>
                <a:srgbClr val="08427E"/>
              </a:solidFill>
              <a:latin typeface="Bosch Office Sans"/>
            </a:endParaRPr>
          </a:p>
        </p:txBody>
      </p:sp>
      <p:grpSp>
        <p:nvGrpSpPr>
          <p:cNvPr id="17" name="Group 122"/>
          <p:cNvGrpSpPr>
            <a:grpSpLocks/>
          </p:cNvGrpSpPr>
          <p:nvPr/>
        </p:nvGrpSpPr>
        <p:grpSpPr bwMode="auto">
          <a:xfrm rot="5400000">
            <a:off x="3801088" y="4209961"/>
            <a:ext cx="433727" cy="435452"/>
            <a:chOff x="5608845" y="627534"/>
            <a:chExt cx="501435" cy="501448"/>
          </a:xfrm>
        </p:grpSpPr>
        <p:sp>
          <p:nvSpPr>
            <p:cNvPr id="18" name="Oval 123"/>
            <p:cNvSpPr/>
            <p:nvPr/>
          </p:nvSpPr>
          <p:spPr>
            <a:xfrm>
              <a:off x="5608845" y="627534"/>
              <a:ext cx="501435" cy="501448"/>
            </a:xfrm>
            <a:prstGeom prst="ellipse">
              <a:avLst/>
            </a:prstGeom>
            <a:gradFill flip="none" rotWithShape="1">
              <a:gsLst>
                <a:gs pos="0">
                  <a:srgbClr val="08427E"/>
                </a:gs>
                <a:gs pos="100000">
                  <a:srgbClr val="0E78C5"/>
                </a:gs>
              </a:gsLst>
              <a:lin ang="16200000" scaled="1"/>
              <a:tileRect/>
            </a:gradFill>
            <a:ln w="76200" cap="flat" cmpd="sng" algn="ctr">
              <a:solidFill>
                <a:srgbClr val="FFFFFF"/>
              </a:solidFill>
              <a:prstDash val="solid"/>
            </a:ln>
            <a:effectLst/>
          </p:spPr>
          <p:txBody>
            <a:bodyPr anchor="ctr"/>
            <a:lstStyle/>
            <a:p>
              <a:pPr algn="ctr" defTabSz="1355139">
                <a:defRPr/>
              </a:pPr>
              <a:endParaRPr lang="en-US" sz="1778" b="1" kern="0" dirty="0">
                <a:solidFill>
                  <a:srgbClr val="FFFFFF"/>
                </a:solidFill>
                <a:latin typeface="Bosch Office Sans"/>
              </a:endParaRPr>
            </a:p>
          </p:txBody>
        </p:sp>
        <p:sp>
          <p:nvSpPr>
            <p:cNvPr id="19" name="Isosceles Triangle 124"/>
            <p:cNvSpPr/>
            <p:nvPr/>
          </p:nvSpPr>
          <p:spPr>
            <a:xfrm>
              <a:off x="5740691" y="788597"/>
              <a:ext cx="237743" cy="179321"/>
            </a:xfrm>
            <a:prstGeom prst="triangle">
              <a:avLst/>
            </a:prstGeom>
            <a:solidFill>
              <a:srgbClr val="FFFFFF"/>
            </a:solidFill>
            <a:ln w="9525" cap="flat" cmpd="sng" algn="ctr">
              <a:noFill/>
              <a:prstDash val="solid"/>
            </a:ln>
            <a:effectLst/>
          </p:spPr>
          <p:txBody>
            <a:bodyPr anchor="ctr"/>
            <a:lstStyle/>
            <a:p>
              <a:pPr algn="ctr" defTabSz="1355139">
                <a:defRPr/>
              </a:pPr>
              <a:endParaRPr lang="en-US" sz="1778" b="1" kern="0" dirty="0">
                <a:solidFill>
                  <a:srgbClr val="FFFFFF"/>
                </a:solidFill>
                <a:latin typeface="Bosch Office Sans"/>
              </a:endParaRPr>
            </a:p>
          </p:txBody>
        </p:sp>
      </p:grpSp>
      <p:grpSp>
        <p:nvGrpSpPr>
          <p:cNvPr id="20" name="Group 122_"/>
          <p:cNvGrpSpPr>
            <a:grpSpLocks/>
          </p:cNvGrpSpPr>
          <p:nvPr/>
        </p:nvGrpSpPr>
        <p:grpSpPr bwMode="auto">
          <a:xfrm rot="5400000">
            <a:off x="7595977" y="4209961"/>
            <a:ext cx="433727" cy="435452"/>
            <a:chOff x="5608845" y="627536"/>
            <a:chExt cx="501435" cy="501448"/>
          </a:xfrm>
        </p:grpSpPr>
        <p:sp>
          <p:nvSpPr>
            <p:cNvPr id="21" name="Oval 1230"/>
            <p:cNvSpPr/>
            <p:nvPr/>
          </p:nvSpPr>
          <p:spPr>
            <a:xfrm>
              <a:off x="5608845" y="627536"/>
              <a:ext cx="501435" cy="501448"/>
            </a:xfrm>
            <a:prstGeom prst="ellipse">
              <a:avLst/>
            </a:prstGeom>
            <a:gradFill rotWithShape="1">
              <a:gsLst>
                <a:gs pos="0">
                  <a:srgbClr val="1399A0"/>
                </a:gs>
                <a:gs pos="100000">
                  <a:srgbClr val="67B419"/>
                </a:gs>
              </a:gsLst>
              <a:lin ang="16200000" scaled="1"/>
            </a:gradFill>
            <a:ln w="76200" cap="flat" cmpd="sng" algn="ctr">
              <a:solidFill>
                <a:srgbClr val="FFFFFF"/>
              </a:solidFill>
              <a:prstDash val="solid"/>
            </a:ln>
            <a:effectLst/>
          </p:spPr>
          <p:txBody>
            <a:bodyPr anchor="ctr"/>
            <a:lstStyle/>
            <a:p>
              <a:pPr algn="ctr" defTabSz="1355139">
                <a:defRPr/>
              </a:pPr>
              <a:endParaRPr lang="en-US" sz="1778" b="1" kern="0" dirty="0">
                <a:solidFill>
                  <a:srgbClr val="FFFFFF"/>
                </a:solidFill>
                <a:latin typeface="Bosch Office Sans"/>
              </a:endParaRPr>
            </a:p>
          </p:txBody>
        </p:sp>
        <p:sp>
          <p:nvSpPr>
            <p:cNvPr id="22" name="Isosceles Triangle 1240"/>
            <p:cNvSpPr/>
            <p:nvPr/>
          </p:nvSpPr>
          <p:spPr>
            <a:xfrm>
              <a:off x="5740691" y="788597"/>
              <a:ext cx="237743" cy="179321"/>
            </a:xfrm>
            <a:prstGeom prst="triangle">
              <a:avLst/>
            </a:prstGeom>
            <a:solidFill>
              <a:srgbClr val="FFFFFF"/>
            </a:solidFill>
            <a:ln w="9525" cap="flat" cmpd="sng" algn="ctr">
              <a:noFill/>
              <a:prstDash val="solid"/>
            </a:ln>
            <a:effectLst/>
          </p:spPr>
          <p:txBody>
            <a:bodyPr anchor="ctr"/>
            <a:lstStyle/>
            <a:p>
              <a:pPr algn="ctr" defTabSz="1355139">
                <a:defRPr/>
              </a:pPr>
              <a:endParaRPr lang="en-US" sz="1778" b="1" kern="0" dirty="0">
                <a:solidFill>
                  <a:srgbClr val="FFFFFF"/>
                </a:solidFill>
                <a:latin typeface="Bosch Office Sans"/>
              </a:endParaRPr>
            </a:p>
          </p:txBody>
        </p:sp>
      </p:grpSp>
      <p:cxnSp>
        <p:nvCxnSpPr>
          <p:cNvPr id="26" name="Gerade Verbindung mit Pfeil 74"/>
          <p:cNvCxnSpPr/>
          <p:nvPr>
            <p:custDataLst>
              <p:tags r:id="rId13"/>
            </p:custDataLst>
          </p:nvPr>
        </p:nvCxnSpPr>
        <p:spPr>
          <a:xfrm>
            <a:off x="296606" y="1754560"/>
            <a:ext cx="11602315" cy="0"/>
          </a:xfrm>
          <a:prstGeom prst="straightConnector1">
            <a:avLst/>
          </a:prstGeom>
          <a:noFill/>
          <a:ln w="38100" cap="rnd" cmpd="sng" algn="ctr">
            <a:gradFill flip="none" rotWithShape="1">
              <a:gsLst>
                <a:gs pos="20000">
                  <a:srgbClr val="0E78C5"/>
                </a:gs>
                <a:gs pos="0">
                  <a:srgbClr val="08427E"/>
                </a:gs>
                <a:gs pos="60000">
                  <a:srgbClr val="67B419"/>
                </a:gs>
                <a:gs pos="40000">
                  <a:srgbClr val="1399A0"/>
                </a:gs>
                <a:gs pos="99115">
                  <a:srgbClr val="A80163"/>
                </a:gs>
                <a:gs pos="80000">
                  <a:srgbClr val="3F136C"/>
                </a:gs>
              </a:gsLst>
              <a:lin ang="0" scaled="1"/>
              <a:tileRect/>
            </a:gradFill>
            <a:prstDash val="solid"/>
            <a:tailEnd type="arrow"/>
          </a:ln>
          <a:effectLst/>
        </p:spPr>
      </p:cxnSp>
      <p:sp>
        <p:nvSpPr>
          <p:cNvPr id="28" name="Freeform 901"/>
          <p:cNvSpPr>
            <a:spLocks/>
          </p:cNvSpPr>
          <p:nvPr>
            <p:custDataLst>
              <p:tags r:id="rId14"/>
            </p:custDataLst>
          </p:nvPr>
        </p:nvSpPr>
        <p:spPr bwMode="auto">
          <a:xfrm>
            <a:off x="9164843" y="4462679"/>
            <a:ext cx="120384" cy="0"/>
          </a:xfrm>
          <a:custGeom>
            <a:avLst/>
            <a:gdLst>
              <a:gd name="T0" fmla="*/ 314 w 314"/>
              <a:gd name="T1" fmla="*/ 314 w 314"/>
              <a:gd name="T2" fmla="*/ 314 w 314"/>
              <a:gd name="T3" fmla="*/ 0 w 314"/>
              <a:gd name="T4" fmla="*/ 0 w 314"/>
              <a:gd name="T5" fmla="*/ 0 w 314"/>
              <a:gd name="T6" fmla="*/ 314 w 314"/>
              <a:gd name="T7" fmla="*/ 0 60000 65536"/>
              <a:gd name="T8" fmla="*/ 0 60000 65536"/>
              <a:gd name="T9" fmla="*/ 0 60000 65536"/>
              <a:gd name="T10" fmla="*/ 0 60000 65536"/>
              <a:gd name="T11" fmla="*/ 0 60000 65536"/>
              <a:gd name="T12" fmla="*/ 0 60000 65536"/>
              <a:gd name="T13" fmla="*/ 0 60000 65536"/>
              <a:gd name="T14" fmla="*/ 0 w 314"/>
              <a:gd name="T15" fmla="*/ 314 w 314"/>
            </a:gdLst>
            <a:ahLst/>
            <a:cxnLst>
              <a:cxn ang="T7">
                <a:pos x="T0" y="0"/>
              </a:cxn>
              <a:cxn ang="T8">
                <a:pos x="T1" y="0"/>
              </a:cxn>
              <a:cxn ang="T9">
                <a:pos x="T2" y="0"/>
              </a:cxn>
              <a:cxn ang="T10">
                <a:pos x="T3" y="0"/>
              </a:cxn>
              <a:cxn ang="T11">
                <a:pos x="T4" y="0"/>
              </a:cxn>
              <a:cxn ang="T12">
                <a:pos x="T5" y="0"/>
              </a:cxn>
              <a:cxn ang="T13">
                <a:pos x="T6" y="0"/>
              </a:cxn>
            </a:cxnLst>
            <a:rect l="T14" t="0" r="T15" b="0"/>
            <a:pathLst>
              <a:path w="314">
                <a:moveTo>
                  <a:pt x="314" y="0"/>
                </a:moveTo>
                <a:lnTo>
                  <a:pt x="314" y="0"/>
                </a:lnTo>
                <a:lnTo>
                  <a:pt x="0" y="0"/>
                </a:lnTo>
                <a:lnTo>
                  <a:pt x="314" y="0"/>
                </a:lnTo>
                <a:close/>
              </a:path>
            </a:pathLst>
          </a:custGeom>
          <a:solidFill>
            <a:srgbClr val="3F136C"/>
          </a:solidFill>
          <a:ln w="9525">
            <a:noFill/>
            <a:round/>
            <a:headEnd/>
            <a:tailEnd/>
          </a:ln>
        </p:spPr>
        <p:txBody>
          <a:bodyPr/>
          <a:lstStyle/>
          <a:p>
            <a:pPr defTabSz="1016264">
              <a:defRPr/>
            </a:pPr>
            <a:endParaRPr lang="en-US" sz="2001" kern="0">
              <a:solidFill>
                <a:srgbClr val="000000"/>
              </a:solidFill>
              <a:latin typeface="Bosch Office Sans" pitchFamily="2" charset="0"/>
            </a:endParaRPr>
          </a:p>
        </p:txBody>
      </p:sp>
      <p:sp>
        <p:nvSpPr>
          <p:cNvPr id="45" name="Hexagon 21__________"/>
          <p:cNvSpPr>
            <a:spLocks noChangeArrowheads="1"/>
          </p:cNvSpPr>
          <p:nvPr>
            <p:custDataLst>
              <p:tags r:id="rId15"/>
            </p:custDataLst>
          </p:nvPr>
        </p:nvSpPr>
        <p:spPr bwMode="auto">
          <a:xfrm>
            <a:off x="1382593" y="5253230"/>
            <a:ext cx="1611333" cy="478849"/>
          </a:xfrm>
          <a:prstGeom prst="rect">
            <a:avLst/>
          </a:prstGeom>
          <a:noFill/>
          <a:ln w="9525" cap="rnd">
            <a:noFill/>
            <a:miter lim="800000"/>
            <a:headEnd/>
            <a:tailEnd/>
          </a:ln>
          <a:effectLst/>
          <a:extLst/>
        </p:spPr>
        <p:txBody>
          <a:bodyPr wrap="square" lIns="0" tIns="0" rIns="0" bIns="0" anchor="b" anchorCtr="0">
            <a:spAutoFit/>
          </a:bodyPr>
          <a:lstStyle/>
          <a:p>
            <a:pPr algn="ctr" defTabSz="988035">
              <a:spcAft>
                <a:spcPct val="35000"/>
              </a:spcAft>
              <a:defRPr/>
            </a:pPr>
            <a:r>
              <a:rPr lang="en-US" sz="1556" kern="0" dirty="0">
                <a:solidFill>
                  <a:srgbClr val="0E78C5"/>
                </a:solidFill>
                <a:latin typeface="Bosch Office Sans"/>
              </a:rPr>
              <a:t>Promotion strategy evaluation</a:t>
            </a:r>
          </a:p>
        </p:txBody>
      </p:sp>
      <p:sp>
        <p:nvSpPr>
          <p:cNvPr id="46" name="Hexagon 21___________"/>
          <p:cNvSpPr>
            <a:spLocks noChangeArrowheads="1"/>
          </p:cNvSpPr>
          <p:nvPr>
            <p:custDataLst>
              <p:tags r:id="rId16"/>
            </p:custDataLst>
          </p:nvPr>
        </p:nvSpPr>
        <p:spPr bwMode="auto">
          <a:xfrm>
            <a:off x="4703604" y="5305436"/>
            <a:ext cx="2568021" cy="478849"/>
          </a:xfrm>
          <a:prstGeom prst="rect">
            <a:avLst/>
          </a:prstGeom>
          <a:noFill/>
          <a:ln w="9525" cap="rnd">
            <a:noFill/>
            <a:miter lim="800000"/>
            <a:headEnd/>
            <a:tailEnd/>
          </a:ln>
          <a:effectLst/>
          <a:extLst/>
        </p:spPr>
        <p:txBody>
          <a:bodyPr wrap="square" lIns="0" tIns="0" rIns="0" bIns="0" anchor="b" anchorCtr="0">
            <a:spAutoFit/>
          </a:bodyPr>
          <a:lstStyle/>
          <a:p>
            <a:pPr algn="ctr" defTabSz="988035">
              <a:spcAft>
                <a:spcPct val="35000"/>
              </a:spcAft>
              <a:defRPr/>
            </a:pPr>
            <a:r>
              <a:rPr lang="en-US" sz="1556" kern="0" dirty="0">
                <a:solidFill>
                  <a:srgbClr val="1399A0"/>
                </a:solidFill>
                <a:latin typeface="Bosch Office Sans"/>
              </a:rPr>
              <a:t>Identification of direct changes resulted from the marketing</a:t>
            </a:r>
          </a:p>
        </p:txBody>
      </p:sp>
      <p:sp>
        <p:nvSpPr>
          <p:cNvPr id="57" name="Hexagon 21_______"/>
          <p:cNvSpPr>
            <a:spLocks noChangeArrowheads="1"/>
          </p:cNvSpPr>
          <p:nvPr>
            <p:custDataLst>
              <p:tags r:id="rId17"/>
            </p:custDataLst>
          </p:nvPr>
        </p:nvSpPr>
        <p:spPr bwMode="auto">
          <a:xfrm>
            <a:off x="8981303" y="5227846"/>
            <a:ext cx="1564527" cy="478849"/>
          </a:xfrm>
          <a:prstGeom prst="rect">
            <a:avLst/>
          </a:prstGeom>
          <a:noFill/>
          <a:ln w="9525" cap="rnd">
            <a:noFill/>
            <a:miter lim="800000"/>
            <a:headEnd/>
            <a:tailEnd/>
          </a:ln>
          <a:effectLst/>
          <a:extLst/>
        </p:spPr>
        <p:txBody>
          <a:bodyPr wrap="square" lIns="0" tIns="0" rIns="0" bIns="0" anchor="b" anchorCtr="0">
            <a:spAutoFit/>
          </a:bodyPr>
          <a:lstStyle/>
          <a:p>
            <a:pPr algn="ctr" defTabSz="988035">
              <a:spcAft>
                <a:spcPct val="35000"/>
              </a:spcAft>
              <a:defRPr/>
            </a:pPr>
            <a:r>
              <a:rPr lang="en-US" sz="1556" kern="0" dirty="0">
                <a:solidFill>
                  <a:srgbClr val="67B419"/>
                </a:solidFill>
                <a:latin typeface="Bosch Office Sans"/>
              </a:rPr>
              <a:t>Improve the design of  marketing plan</a:t>
            </a:r>
          </a:p>
        </p:txBody>
      </p:sp>
      <p:grpSp>
        <p:nvGrpSpPr>
          <p:cNvPr id="64" name="Group 35">
            <a:extLst>
              <a:ext uri="{FF2B5EF4-FFF2-40B4-BE49-F238E27FC236}">
                <a16:creationId xmlns:a16="http://schemas.microsoft.com/office/drawing/2014/main" id="{DDFC37A1-AFFD-49CC-AEC4-4D7390D81F7D}"/>
              </a:ext>
            </a:extLst>
          </p:cNvPr>
          <p:cNvGrpSpPr>
            <a:grpSpLocks noChangeAspect="1"/>
          </p:cNvGrpSpPr>
          <p:nvPr/>
        </p:nvGrpSpPr>
        <p:grpSpPr bwMode="auto">
          <a:xfrm>
            <a:off x="722299" y="4188853"/>
            <a:ext cx="869986" cy="547652"/>
            <a:chOff x="3917" y="-934"/>
            <a:chExt cx="1085" cy="683"/>
          </a:xfrm>
          <a:solidFill>
            <a:schemeClr val="bg1"/>
          </a:solidFill>
        </p:grpSpPr>
        <p:sp>
          <p:nvSpPr>
            <p:cNvPr id="65" name="Freeform 36">
              <a:extLst>
                <a:ext uri="{FF2B5EF4-FFF2-40B4-BE49-F238E27FC236}">
                  <a16:creationId xmlns:a16="http://schemas.microsoft.com/office/drawing/2014/main" id="{7FFE2877-9B70-4F41-9744-F622800ABDBC}"/>
                </a:ext>
              </a:extLst>
            </p:cNvPr>
            <p:cNvSpPr>
              <a:spLocks noEditPoints="1"/>
            </p:cNvSpPr>
            <p:nvPr/>
          </p:nvSpPr>
          <p:spPr bwMode="auto">
            <a:xfrm>
              <a:off x="3917" y="-934"/>
              <a:ext cx="1085" cy="683"/>
            </a:xfrm>
            <a:custGeom>
              <a:avLst/>
              <a:gdLst>
                <a:gd name="T0" fmla="*/ 306 w 612"/>
                <a:gd name="T1" fmla="*/ 384 h 384"/>
                <a:gd name="T2" fmla="*/ 4 w 612"/>
                <a:gd name="T3" fmla="*/ 200 h 384"/>
                <a:gd name="T4" fmla="*/ 0 w 612"/>
                <a:gd name="T5" fmla="*/ 192 h 384"/>
                <a:gd name="T6" fmla="*/ 4 w 612"/>
                <a:gd name="T7" fmla="*/ 184 h 384"/>
                <a:gd name="T8" fmla="*/ 306 w 612"/>
                <a:gd name="T9" fmla="*/ 0 h 384"/>
                <a:gd name="T10" fmla="*/ 608 w 612"/>
                <a:gd name="T11" fmla="*/ 184 h 384"/>
                <a:gd name="T12" fmla="*/ 612 w 612"/>
                <a:gd name="T13" fmla="*/ 192 h 384"/>
                <a:gd name="T14" fmla="*/ 608 w 612"/>
                <a:gd name="T15" fmla="*/ 200 h 384"/>
                <a:gd name="T16" fmla="*/ 306 w 612"/>
                <a:gd name="T17" fmla="*/ 384 h 384"/>
                <a:gd name="T18" fmla="*/ 37 w 612"/>
                <a:gd name="T19" fmla="*/ 192 h 384"/>
                <a:gd name="T20" fmla="*/ 306 w 612"/>
                <a:gd name="T21" fmla="*/ 352 h 384"/>
                <a:gd name="T22" fmla="*/ 575 w 612"/>
                <a:gd name="T23" fmla="*/ 192 h 384"/>
                <a:gd name="T24" fmla="*/ 306 w 612"/>
                <a:gd name="T25" fmla="*/ 32 h 384"/>
                <a:gd name="T26" fmla="*/ 37 w 612"/>
                <a:gd name="T27"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384">
                  <a:moveTo>
                    <a:pt x="306" y="384"/>
                  </a:moveTo>
                  <a:cubicBezTo>
                    <a:pt x="107" y="384"/>
                    <a:pt x="8" y="207"/>
                    <a:pt x="4" y="200"/>
                  </a:cubicBezTo>
                  <a:cubicBezTo>
                    <a:pt x="0" y="192"/>
                    <a:pt x="0" y="192"/>
                    <a:pt x="0" y="192"/>
                  </a:cubicBezTo>
                  <a:cubicBezTo>
                    <a:pt x="4" y="184"/>
                    <a:pt x="4" y="184"/>
                    <a:pt x="4" y="184"/>
                  </a:cubicBezTo>
                  <a:cubicBezTo>
                    <a:pt x="8" y="177"/>
                    <a:pt x="107" y="0"/>
                    <a:pt x="306" y="0"/>
                  </a:cubicBezTo>
                  <a:cubicBezTo>
                    <a:pt x="505" y="0"/>
                    <a:pt x="604" y="177"/>
                    <a:pt x="608" y="184"/>
                  </a:cubicBezTo>
                  <a:cubicBezTo>
                    <a:pt x="612" y="192"/>
                    <a:pt x="612" y="192"/>
                    <a:pt x="612" y="192"/>
                  </a:cubicBezTo>
                  <a:cubicBezTo>
                    <a:pt x="608" y="200"/>
                    <a:pt x="608" y="200"/>
                    <a:pt x="608" y="200"/>
                  </a:cubicBezTo>
                  <a:cubicBezTo>
                    <a:pt x="604" y="207"/>
                    <a:pt x="505" y="384"/>
                    <a:pt x="306" y="384"/>
                  </a:cubicBezTo>
                  <a:close/>
                  <a:moveTo>
                    <a:pt x="37" y="192"/>
                  </a:moveTo>
                  <a:cubicBezTo>
                    <a:pt x="58" y="225"/>
                    <a:pt x="149" y="352"/>
                    <a:pt x="306" y="352"/>
                  </a:cubicBezTo>
                  <a:cubicBezTo>
                    <a:pt x="464" y="352"/>
                    <a:pt x="555" y="225"/>
                    <a:pt x="575" y="192"/>
                  </a:cubicBezTo>
                  <a:cubicBezTo>
                    <a:pt x="554" y="159"/>
                    <a:pt x="463" y="32"/>
                    <a:pt x="306" y="32"/>
                  </a:cubicBezTo>
                  <a:cubicBezTo>
                    <a:pt x="148" y="32"/>
                    <a:pt x="57" y="159"/>
                    <a:pt x="37" y="192"/>
                  </a:cubicBezTo>
                  <a:close/>
                </a:path>
              </a:pathLst>
            </a:custGeom>
            <a:solidFill>
              <a:srgbClr val="0E78C5"/>
            </a:solidFill>
            <a:ln w="3175">
              <a:noFill/>
            </a:ln>
            <a:extLst/>
          </p:spPr>
          <p:txBody>
            <a:bodyPr vert="horz" wrap="square" lIns="101626" tIns="50813" rIns="101626" bIns="50813" numCol="1" anchor="t" anchorCtr="0" compatLnSpc="1">
              <a:prstTxWarp prst="textNoShape">
                <a:avLst/>
              </a:prstTxWarp>
            </a:bodyPr>
            <a:lstStyle/>
            <a:p>
              <a:endParaRPr lang="de-DE" sz="2001" kern="0">
                <a:solidFill>
                  <a:srgbClr val="000000"/>
                </a:solidFill>
              </a:endParaRPr>
            </a:p>
          </p:txBody>
        </p:sp>
        <p:sp>
          <p:nvSpPr>
            <p:cNvPr id="66" name="Freeform 37">
              <a:extLst>
                <a:ext uri="{FF2B5EF4-FFF2-40B4-BE49-F238E27FC236}">
                  <a16:creationId xmlns:a16="http://schemas.microsoft.com/office/drawing/2014/main" id="{44CA3F82-9595-48E2-BD2D-D94FF520E4B1}"/>
                </a:ext>
              </a:extLst>
            </p:cNvPr>
            <p:cNvSpPr>
              <a:spLocks noEditPoints="1"/>
            </p:cNvSpPr>
            <p:nvPr/>
          </p:nvSpPr>
          <p:spPr bwMode="auto">
            <a:xfrm>
              <a:off x="4261" y="-792"/>
              <a:ext cx="397" cy="399"/>
            </a:xfrm>
            <a:custGeom>
              <a:avLst/>
              <a:gdLst>
                <a:gd name="T0" fmla="*/ 112 w 224"/>
                <a:gd name="T1" fmla="*/ 224 h 224"/>
                <a:gd name="T2" fmla="*/ 0 w 224"/>
                <a:gd name="T3" fmla="*/ 112 h 224"/>
                <a:gd name="T4" fmla="*/ 112 w 224"/>
                <a:gd name="T5" fmla="*/ 0 h 224"/>
                <a:gd name="T6" fmla="*/ 224 w 224"/>
                <a:gd name="T7" fmla="*/ 112 h 224"/>
                <a:gd name="T8" fmla="*/ 112 w 224"/>
                <a:gd name="T9" fmla="*/ 224 h 224"/>
                <a:gd name="T10" fmla="*/ 112 w 224"/>
                <a:gd name="T11" fmla="*/ 32 h 224"/>
                <a:gd name="T12" fmla="*/ 32 w 224"/>
                <a:gd name="T13" fmla="*/ 112 h 224"/>
                <a:gd name="T14" fmla="*/ 112 w 224"/>
                <a:gd name="T15" fmla="*/ 192 h 224"/>
                <a:gd name="T16" fmla="*/ 192 w 224"/>
                <a:gd name="T17" fmla="*/ 112 h 224"/>
                <a:gd name="T18" fmla="*/ 112 w 224"/>
                <a:gd name="T19" fmla="*/ 3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224">
                  <a:moveTo>
                    <a:pt x="112" y="224"/>
                  </a:moveTo>
                  <a:cubicBezTo>
                    <a:pt x="50" y="224"/>
                    <a:pt x="0" y="174"/>
                    <a:pt x="0" y="112"/>
                  </a:cubicBezTo>
                  <a:cubicBezTo>
                    <a:pt x="0" y="50"/>
                    <a:pt x="50" y="0"/>
                    <a:pt x="112" y="0"/>
                  </a:cubicBezTo>
                  <a:cubicBezTo>
                    <a:pt x="174" y="0"/>
                    <a:pt x="224" y="50"/>
                    <a:pt x="224" y="112"/>
                  </a:cubicBezTo>
                  <a:cubicBezTo>
                    <a:pt x="224" y="174"/>
                    <a:pt x="174" y="224"/>
                    <a:pt x="112" y="224"/>
                  </a:cubicBezTo>
                  <a:close/>
                  <a:moveTo>
                    <a:pt x="112" y="32"/>
                  </a:moveTo>
                  <a:cubicBezTo>
                    <a:pt x="68" y="32"/>
                    <a:pt x="32" y="68"/>
                    <a:pt x="32" y="112"/>
                  </a:cubicBezTo>
                  <a:cubicBezTo>
                    <a:pt x="32" y="156"/>
                    <a:pt x="68" y="192"/>
                    <a:pt x="112" y="192"/>
                  </a:cubicBezTo>
                  <a:cubicBezTo>
                    <a:pt x="156" y="192"/>
                    <a:pt x="192" y="156"/>
                    <a:pt x="192" y="112"/>
                  </a:cubicBezTo>
                  <a:cubicBezTo>
                    <a:pt x="192" y="68"/>
                    <a:pt x="156" y="32"/>
                    <a:pt x="112" y="32"/>
                  </a:cubicBezTo>
                  <a:close/>
                </a:path>
              </a:pathLst>
            </a:custGeom>
            <a:solidFill>
              <a:srgbClr val="0E78C5"/>
            </a:solidFill>
            <a:ln w="3175">
              <a:noFill/>
            </a:ln>
            <a:extLst/>
          </p:spPr>
          <p:txBody>
            <a:bodyPr vert="horz" wrap="square" lIns="101626" tIns="50813" rIns="101626" bIns="50813" numCol="1" anchor="t" anchorCtr="0" compatLnSpc="1">
              <a:prstTxWarp prst="textNoShape">
                <a:avLst/>
              </a:prstTxWarp>
            </a:bodyPr>
            <a:lstStyle/>
            <a:p>
              <a:endParaRPr lang="de-DE" sz="2001" kern="0" dirty="0">
                <a:solidFill>
                  <a:srgbClr val="000000"/>
                </a:solidFill>
              </a:endParaRPr>
            </a:p>
          </p:txBody>
        </p:sp>
      </p:grpSp>
      <p:graphicFrame>
        <p:nvGraphicFramePr>
          <p:cNvPr id="67" name="Diagram 66"/>
          <p:cNvGraphicFramePr/>
          <p:nvPr>
            <p:custDataLst>
              <p:tags r:id="rId18"/>
            </p:custDataLst>
            <p:extLst>
              <p:ext uri="{D42A27DB-BD31-4B8C-83A1-F6EECF244321}">
                <p14:modId xmlns:p14="http://schemas.microsoft.com/office/powerpoint/2010/main" val="3645342199"/>
              </p:ext>
            </p:extLst>
          </p:nvPr>
        </p:nvGraphicFramePr>
        <p:xfrm>
          <a:off x="282492" y="1943345"/>
          <a:ext cx="11616432" cy="1307732"/>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75" name="Freeform 104_"/>
          <p:cNvSpPr>
            <a:spLocks noEditPoints="1"/>
          </p:cNvSpPr>
          <p:nvPr>
            <p:custDataLst>
              <p:tags r:id="rId19"/>
            </p:custDataLst>
          </p:nvPr>
        </p:nvSpPr>
        <p:spPr bwMode="auto">
          <a:xfrm>
            <a:off x="8350929" y="4074028"/>
            <a:ext cx="577715" cy="732811"/>
          </a:xfrm>
          <a:custGeom>
            <a:avLst/>
            <a:gdLst>
              <a:gd name="T0" fmla="*/ 480 w 620"/>
              <a:gd name="T1" fmla="*/ 419 h 787"/>
              <a:gd name="T2" fmla="*/ 618 w 620"/>
              <a:gd name="T3" fmla="*/ 203 h 787"/>
              <a:gd name="T4" fmla="*/ 606 w 620"/>
              <a:gd name="T5" fmla="*/ 196 h 787"/>
              <a:gd name="T6" fmla="*/ 396 w 620"/>
              <a:gd name="T7" fmla="*/ 319 h 787"/>
              <a:gd name="T8" fmla="*/ 524 w 620"/>
              <a:gd name="T9" fmla="*/ 97 h 787"/>
              <a:gd name="T10" fmla="*/ 382 w 620"/>
              <a:gd name="T11" fmla="*/ 314 h 787"/>
              <a:gd name="T12" fmla="*/ 259 w 620"/>
              <a:gd name="T13" fmla="*/ 303 h 787"/>
              <a:gd name="T14" fmla="*/ 419 w 620"/>
              <a:gd name="T15" fmla="*/ 27 h 787"/>
              <a:gd name="T16" fmla="*/ 245 w 620"/>
              <a:gd name="T17" fmla="*/ 299 h 787"/>
              <a:gd name="T18" fmla="*/ 292 w 620"/>
              <a:gd name="T19" fmla="*/ 11 h 787"/>
              <a:gd name="T20" fmla="*/ 280 w 620"/>
              <a:gd name="T21" fmla="*/ 4 h 787"/>
              <a:gd name="T22" fmla="*/ 153 w 620"/>
              <a:gd name="T23" fmla="*/ 212 h 787"/>
              <a:gd name="T24" fmla="*/ 153 w 620"/>
              <a:gd name="T25" fmla="*/ 213 h 787"/>
              <a:gd name="T26" fmla="*/ 0 w 620"/>
              <a:gd name="T27" fmla="*/ 779 h 787"/>
              <a:gd name="T28" fmla="*/ 0 w 620"/>
              <a:gd name="T29" fmla="*/ 780 h 787"/>
              <a:gd name="T30" fmla="*/ 0 w 620"/>
              <a:gd name="T31" fmla="*/ 781 h 787"/>
              <a:gd name="T32" fmla="*/ 0 w 620"/>
              <a:gd name="T33" fmla="*/ 782 h 787"/>
              <a:gd name="T34" fmla="*/ 1 w 620"/>
              <a:gd name="T35" fmla="*/ 784 h 787"/>
              <a:gd name="T36" fmla="*/ 2 w 620"/>
              <a:gd name="T37" fmla="*/ 785 h 787"/>
              <a:gd name="T38" fmla="*/ 2 w 620"/>
              <a:gd name="T39" fmla="*/ 786 h 787"/>
              <a:gd name="T40" fmla="*/ 4 w 620"/>
              <a:gd name="T41" fmla="*/ 786 h 787"/>
              <a:gd name="T42" fmla="*/ 5 w 620"/>
              <a:gd name="T43" fmla="*/ 787 h 787"/>
              <a:gd name="T44" fmla="*/ 5 w 620"/>
              <a:gd name="T45" fmla="*/ 787 h 787"/>
              <a:gd name="T46" fmla="*/ 7 w 620"/>
              <a:gd name="T47" fmla="*/ 787 h 787"/>
              <a:gd name="T48" fmla="*/ 521 w 620"/>
              <a:gd name="T49" fmla="*/ 787 h 787"/>
              <a:gd name="T50" fmla="*/ 521 w 620"/>
              <a:gd name="T51" fmla="*/ 773 h 787"/>
              <a:gd name="T52" fmla="*/ 479 w 620"/>
              <a:gd name="T53" fmla="*/ 420 h 787"/>
              <a:gd name="T54" fmla="*/ 317 w 620"/>
              <a:gd name="T55" fmla="*/ 322 h 787"/>
              <a:gd name="T56" fmla="*/ 129 w 620"/>
              <a:gd name="T57" fmla="*/ 719 h 787"/>
              <a:gd name="T58" fmla="*/ 46 w 620"/>
              <a:gd name="T59" fmla="*/ 661 h 787"/>
              <a:gd name="T60" fmla="*/ 317 w 620"/>
              <a:gd name="T61" fmla="*/ 322 h 787"/>
              <a:gd name="T62" fmla="*/ 43 w 620"/>
              <a:gd name="T63" fmla="*/ 675 h 787"/>
              <a:gd name="T64" fmla="*/ 117 w 620"/>
              <a:gd name="T65" fmla="*/ 730 h 787"/>
              <a:gd name="T66" fmla="*/ 16 w 620"/>
              <a:gd name="T67" fmla="*/ 773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0" h="787">
                <a:moveTo>
                  <a:pt x="479" y="420"/>
                </a:moveTo>
                <a:cubicBezTo>
                  <a:pt x="479" y="419"/>
                  <a:pt x="480" y="419"/>
                  <a:pt x="480" y="419"/>
                </a:cubicBezTo>
                <a:cubicBezTo>
                  <a:pt x="480" y="419"/>
                  <a:pt x="480" y="419"/>
                  <a:pt x="480" y="419"/>
                </a:cubicBezTo>
                <a:cubicBezTo>
                  <a:pt x="618" y="203"/>
                  <a:pt x="618" y="203"/>
                  <a:pt x="618" y="203"/>
                </a:cubicBezTo>
                <a:cubicBezTo>
                  <a:pt x="620" y="200"/>
                  <a:pt x="619" y="196"/>
                  <a:pt x="616" y="193"/>
                </a:cubicBezTo>
                <a:cubicBezTo>
                  <a:pt x="613" y="191"/>
                  <a:pt x="608" y="192"/>
                  <a:pt x="606" y="196"/>
                </a:cubicBezTo>
                <a:cubicBezTo>
                  <a:pt x="475" y="401"/>
                  <a:pt x="475" y="401"/>
                  <a:pt x="475" y="401"/>
                </a:cubicBezTo>
                <a:cubicBezTo>
                  <a:pt x="450" y="353"/>
                  <a:pt x="423" y="330"/>
                  <a:pt x="396" y="319"/>
                </a:cubicBezTo>
                <a:cubicBezTo>
                  <a:pt x="527" y="107"/>
                  <a:pt x="527" y="107"/>
                  <a:pt x="527" y="107"/>
                </a:cubicBezTo>
                <a:cubicBezTo>
                  <a:pt x="529" y="103"/>
                  <a:pt x="528" y="99"/>
                  <a:pt x="524" y="97"/>
                </a:cubicBezTo>
                <a:cubicBezTo>
                  <a:pt x="521" y="95"/>
                  <a:pt x="517" y="96"/>
                  <a:pt x="515" y="99"/>
                </a:cubicBezTo>
                <a:cubicBezTo>
                  <a:pt x="382" y="314"/>
                  <a:pt x="382" y="314"/>
                  <a:pt x="382" y="314"/>
                </a:cubicBezTo>
                <a:cubicBezTo>
                  <a:pt x="360" y="308"/>
                  <a:pt x="338" y="308"/>
                  <a:pt x="317" y="308"/>
                </a:cubicBezTo>
                <a:cubicBezTo>
                  <a:pt x="297" y="308"/>
                  <a:pt x="278" y="308"/>
                  <a:pt x="259" y="303"/>
                </a:cubicBezTo>
                <a:cubicBezTo>
                  <a:pt x="421" y="36"/>
                  <a:pt x="421" y="36"/>
                  <a:pt x="421" y="36"/>
                </a:cubicBezTo>
                <a:cubicBezTo>
                  <a:pt x="423" y="33"/>
                  <a:pt x="422" y="29"/>
                  <a:pt x="419" y="27"/>
                </a:cubicBezTo>
                <a:cubicBezTo>
                  <a:pt x="415" y="25"/>
                  <a:pt x="411" y="26"/>
                  <a:pt x="409" y="29"/>
                </a:cubicBezTo>
                <a:cubicBezTo>
                  <a:pt x="245" y="299"/>
                  <a:pt x="245" y="299"/>
                  <a:pt x="245" y="299"/>
                </a:cubicBezTo>
                <a:cubicBezTo>
                  <a:pt x="218" y="288"/>
                  <a:pt x="192" y="265"/>
                  <a:pt x="167" y="216"/>
                </a:cubicBezTo>
                <a:cubicBezTo>
                  <a:pt x="292" y="11"/>
                  <a:pt x="292" y="11"/>
                  <a:pt x="292" y="11"/>
                </a:cubicBezTo>
                <a:cubicBezTo>
                  <a:pt x="294" y="8"/>
                  <a:pt x="293" y="4"/>
                  <a:pt x="289" y="2"/>
                </a:cubicBezTo>
                <a:cubicBezTo>
                  <a:pt x="286" y="0"/>
                  <a:pt x="282" y="1"/>
                  <a:pt x="280" y="4"/>
                </a:cubicBezTo>
                <a:cubicBezTo>
                  <a:pt x="153" y="212"/>
                  <a:pt x="153" y="212"/>
                  <a:pt x="153" y="212"/>
                </a:cubicBezTo>
                <a:cubicBezTo>
                  <a:pt x="153" y="212"/>
                  <a:pt x="153" y="212"/>
                  <a:pt x="153" y="212"/>
                </a:cubicBezTo>
                <a:cubicBezTo>
                  <a:pt x="153" y="212"/>
                  <a:pt x="153" y="213"/>
                  <a:pt x="153" y="213"/>
                </a:cubicBezTo>
                <a:cubicBezTo>
                  <a:pt x="153" y="213"/>
                  <a:pt x="153" y="213"/>
                  <a:pt x="153" y="213"/>
                </a:cubicBezTo>
                <a:cubicBezTo>
                  <a:pt x="0" y="779"/>
                  <a:pt x="0" y="779"/>
                  <a:pt x="0" y="779"/>
                </a:cubicBezTo>
                <a:cubicBezTo>
                  <a:pt x="0" y="779"/>
                  <a:pt x="0" y="779"/>
                  <a:pt x="0" y="779"/>
                </a:cubicBezTo>
                <a:cubicBezTo>
                  <a:pt x="0" y="779"/>
                  <a:pt x="0" y="779"/>
                  <a:pt x="0" y="779"/>
                </a:cubicBezTo>
                <a:cubicBezTo>
                  <a:pt x="0" y="780"/>
                  <a:pt x="0" y="780"/>
                  <a:pt x="0" y="780"/>
                </a:cubicBezTo>
                <a:cubicBezTo>
                  <a:pt x="0" y="780"/>
                  <a:pt x="0" y="780"/>
                  <a:pt x="0" y="780"/>
                </a:cubicBezTo>
                <a:cubicBezTo>
                  <a:pt x="0" y="781"/>
                  <a:pt x="0" y="781"/>
                  <a:pt x="0" y="781"/>
                </a:cubicBezTo>
                <a:cubicBezTo>
                  <a:pt x="0" y="781"/>
                  <a:pt x="0" y="781"/>
                  <a:pt x="0" y="782"/>
                </a:cubicBezTo>
                <a:cubicBezTo>
                  <a:pt x="0" y="782"/>
                  <a:pt x="0" y="782"/>
                  <a:pt x="0" y="782"/>
                </a:cubicBezTo>
                <a:cubicBezTo>
                  <a:pt x="0" y="782"/>
                  <a:pt x="1" y="783"/>
                  <a:pt x="1" y="783"/>
                </a:cubicBezTo>
                <a:cubicBezTo>
                  <a:pt x="1" y="783"/>
                  <a:pt x="1" y="783"/>
                  <a:pt x="1" y="784"/>
                </a:cubicBezTo>
                <a:cubicBezTo>
                  <a:pt x="1" y="784"/>
                  <a:pt x="1" y="784"/>
                  <a:pt x="1" y="784"/>
                </a:cubicBezTo>
                <a:cubicBezTo>
                  <a:pt x="1" y="784"/>
                  <a:pt x="1" y="784"/>
                  <a:pt x="2" y="785"/>
                </a:cubicBezTo>
                <a:cubicBezTo>
                  <a:pt x="2" y="785"/>
                  <a:pt x="2" y="785"/>
                  <a:pt x="2" y="785"/>
                </a:cubicBezTo>
                <a:cubicBezTo>
                  <a:pt x="2" y="785"/>
                  <a:pt x="2" y="785"/>
                  <a:pt x="2" y="786"/>
                </a:cubicBezTo>
                <a:cubicBezTo>
                  <a:pt x="3" y="786"/>
                  <a:pt x="3" y="786"/>
                  <a:pt x="3" y="786"/>
                </a:cubicBezTo>
                <a:cubicBezTo>
                  <a:pt x="3" y="786"/>
                  <a:pt x="3" y="786"/>
                  <a:pt x="4" y="786"/>
                </a:cubicBezTo>
                <a:cubicBezTo>
                  <a:pt x="4" y="787"/>
                  <a:pt x="4" y="787"/>
                  <a:pt x="4" y="787"/>
                </a:cubicBezTo>
                <a:cubicBezTo>
                  <a:pt x="4" y="787"/>
                  <a:pt x="5" y="787"/>
                  <a:pt x="5" y="787"/>
                </a:cubicBezTo>
                <a:cubicBezTo>
                  <a:pt x="5" y="787"/>
                  <a:pt x="5" y="787"/>
                  <a:pt x="5" y="787"/>
                </a:cubicBezTo>
                <a:cubicBezTo>
                  <a:pt x="5" y="787"/>
                  <a:pt x="5" y="787"/>
                  <a:pt x="5" y="787"/>
                </a:cubicBezTo>
                <a:cubicBezTo>
                  <a:pt x="6" y="787"/>
                  <a:pt x="7" y="787"/>
                  <a:pt x="7" y="787"/>
                </a:cubicBezTo>
                <a:cubicBezTo>
                  <a:pt x="7" y="787"/>
                  <a:pt x="7" y="787"/>
                  <a:pt x="7" y="787"/>
                </a:cubicBezTo>
                <a:cubicBezTo>
                  <a:pt x="7" y="787"/>
                  <a:pt x="7" y="787"/>
                  <a:pt x="7" y="787"/>
                </a:cubicBezTo>
                <a:cubicBezTo>
                  <a:pt x="521" y="787"/>
                  <a:pt x="521" y="787"/>
                  <a:pt x="521" y="787"/>
                </a:cubicBezTo>
                <a:cubicBezTo>
                  <a:pt x="525" y="787"/>
                  <a:pt x="528" y="784"/>
                  <a:pt x="528" y="780"/>
                </a:cubicBezTo>
                <a:cubicBezTo>
                  <a:pt x="528" y="777"/>
                  <a:pt x="525" y="773"/>
                  <a:pt x="521" y="773"/>
                </a:cubicBezTo>
                <a:cubicBezTo>
                  <a:pt x="90" y="773"/>
                  <a:pt x="90" y="773"/>
                  <a:pt x="90" y="773"/>
                </a:cubicBezTo>
                <a:cubicBezTo>
                  <a:pt x="479" y="420"/>
                  <a:pt x="479" y="420"/>
                  <a:pt x="479" y="420"/>
                </a:cubicBezTo>
                <a:cubicBezTo>
                  <a:pt x="479" y="420"/>
                  <a:pt x="479" y="420"/>
                  <a:pt x="479" y="420"/>
                </a:cubicBezTo>
                <a:close/>
                <a:moveTo>
                  <a:pt x="317" y="322"/>
                </a:moveTo>
                <a:cubicBezTo>
                  <a:pt x="370" y="322"/>
                  <a:pt x="420" y="322"/>
                  <a:pt x="466" y="413"/>
                </a:cubicBezTo>
                <a:cubicBezTo>
                  <a:pt x="129" y="719"/>
                  <a:pt x="129" y="719"/>
                  <a:pt x="129" y="719"/>
                </a:cubicBezTo>
                <a:cubicBezTo>
                  <a:pt x="119" y="718"/>
                  <a:pt x="106" y="705"/>
                  <a:pt x="94" y="693"/>
                </a:cubicBezTo>
                <a:cubicBezTo>
                  <a:pt x="80" y="679"/>
                  <a:pt x="64" y="663"/>
                  <a:pt x="46" y="661"/>
                </a:cubicBezTo>
                <a:cubicBezTo>
                  <a:pt x="161" y="234"/>
                  <a:pt x="161" y="234"/>
                  <a:pt x="161" y="234"/>
                </a:cubicBezTo>
                <a:cubicBezTo>
                  <a:pt x="209" y="322"/>
                  <a:pt x="264" y="322"/>
                  <a:pt x="317" y="322"/>
                </a:cubicBezTo>
                <a:close/>
                <a:moveTo>
                  <a:pt x="16" y="773"/>
                </a:moveTo>
                <a:cubicBezTo>
                  <a:pt x="43" y="675"/>
                  <a:pt x="43" y="675"/>
                  <a:pt x="43" y="675"/>
                </a:cubicBezTo>
                <a:cubicBezTo>
                  <a:pt x="56" y="674"/>
                  <a:pt x="70" y="689"/>
                  <a:pt x="84" y="703"/>
                </a:cubicBezTo>
                <a:cubicBezTo>
                  <a:pt x="95" y="714"/>
                  <a:pt x="106" y="725"/>
                  <a:pt x="117" y="730"/>
                </a:cubicBezTo>
                <a:cubicBezTo>
                  <a:pt x="69" y="773"/>
                  <a:pt x="69" y="773"/>
                  <a:pt x="69" y="773"/>
                </a:cubicBezTo>
                <a:lnTo>
                  <a:pt x="16" y="773"/>
                </a:lnTo>
                <a:close/>
              </a:path>
            </a:pathLst>
          </a:custGeom>
          <a:solidFill>
            <a:srgbClr val="7ABE36"/>
          </a:solidFill>
          <a:ln w="9525">
            <a:solidFill>
              <a:srgbClr val="7ABE36"/>
            </a:solidFill>
            <a:round/>
            <a:headEnd/>
            <a:tailEnd/>
          </a:ln>
        </p:spPr>
        <p:txBody>
          <a:bodyPr/>
          <a:lstStyle/>
          <a:p>
            <a:endParaRPr lang="en-US" sz="2001" b="1" kern="0" dirty="0">
              <a:solidFill>
                <a:srgbClr val="000000"/>
              </a:solidFill>
            </a:endParaRPr>
          </a:p>
        </p:txBody>
      </p:sp>
      <p:sp>
        <p:nvSpPr>
          <p:cNvPr id="78" name="Freeform 507"/>
          <p:cNvSpPr>
            <a:spLocks/>
          </p:cNvSpPr>
          <p:nvPr/>
        </p:nvSpPr>
        <p:spPr bwMode="auto">
          <a:xfrm>
            <a:off x="4464733" y="4039184"/>
            <a:ext cx="743693" cy="670831"/>
          </a:xfrm>
          <a:custGeom>
            <a:avLst/>
            <a:gdLst>
              <a:gd name="T0" fmla="*/ 1440 w 1604"/>
              <a:gd name="T1" fmla="*/ 1334 h 1414"/>
              <a:gd name="T2" fmla="*/ 1440 w 1604"/>
              <a:gd name="T3" fmla="*/ 408 h 1414"/>
              <a:gd name="T4" fmla="*/ 1250 w 1604"/>
              <a:gd name="T5" fmla="*/ 408 h 1414"/>
              <a:gd name="T6" fmla="*/ 1250 w 1604"/>
              <a:gd name="T7" fmla="*/ 1334 h 1414"/>
              <a:gd name="T8" fmla="*/ 1114 w 1604"/>
              <a:gd name="T9" fmla="*/ 1334 h 1414"/>
              <a:gd name="T10" fmla="*/ 1114 w 1604"/>
              <a:gd name="T11" fmla="*/ 680 h 1414"/>
              <a:gd name="T12" fmla="*/ 924 w 1604"/>
              <a:gd name="T13" fmla="*/ 680 h 1414"/>
              <a:gd name="T14" fmla="*/ 924 w 1604"/>
              <a:gd name="T15" fmla="*/ 1334 h 1414"/>
              <a:gd name="T16" fmla="*/ 788 w 1604"/>
              <a:gd name="T17" fmla="*/ 1334 h 1414"/>
              <a:gd name="T18" fmla="*/ 788 w 1604"/>
              <a:gd name="T19" fmla="*/ 598 h 1414"/>
              <a:gd name="T20" fmla="*/ 598 w 1604"/>
              <a:gd name="T21" fmla="*/ 598 h 1414"/>
              <a:gd name="T22" fmla="*/ 598 w 1604"/>
              <a:gd name="T23" fmla="*/ 1334 h 1414"/>
              <a:gd name="T24" fmla="*/ 462 w 1604"/>
              <a:gd name="T25" fmla="*/ 1334 h 1414"/>
              <a:gd name="T26" fmla="*/ 462 w 1604"/>
              <a:gd name="T27" fmla="*/ 788 h 1414"/>
              <a:gd name="T28" fmla="*/ 270 w 1604"/>
              <a:gd name="T29" fmla="*/ 788 h 1414"/>
              <a:gd name="T30" fmla="*/ 270 w 1604"/>
              <a:gd name="T31" fmla="*/ 1334 h 1414"/>
              <a:gd name="T32" fmla="*/ 80 w 1604"/>
              <a:gd name="T33" fmla="*/ 1334 h 1414"/>
              <a:gd name="T34" fmla="*/ 80 w 1604"/>
              <a:gd name="T35" fmla="*/ 0 h 1414"/>
              <a:gd name="T36" fmla="*/ 0 w 1604"/>
              <a:gd name="T37" fmla="*/ 0 h 1414"/>
              <a:gd name="T38" fmla="*/ 0 w 1604"/>
              <a:gd name="T39" fmla="*/ 1374 h 1414"/>
              <a:gd name="T40" fmla="*/ 0 w 1604"/>
              <a:gd name="T41" fmla="*/ 1374 h 1414"/>
              <a:gd name="T42" fmla="*/ 0 w 1604"/>
              <a:gd name="T43" fmla="*/ 1382 h 1414"/>
              <a:gd name="T44" fmla="*/ 2 w 1604"/>
              <a:gd name="T45" fmla="*/ 1390 h 1414"/>
              <a:gd name="T46" fmla="*/ 6 w 1604"/>
              <a:gd name="T47" fmla="*/ 1396 h 1414"/>
              <a:gd name="T48" fmla="*/ 12 w 1604"/>
              <a:gd name="T49" fmla="*/ 1402 h 1414"/>
              <a:gd name="T50" fmla="*/ 18 w 1604"/>
              <a:gd name="T51" fmla="*/ 1408 h 1414"/>
              <a:gd name="T52" fmla="*/ 24 w 1604"/>
              <a:gd name="T53" fmla="*/ 1412 h 1414"/>
              <a:gd name="T54" fmla="*/ 32 w 1604"/>
              <a:gd name="T55" fmla="*/ 1414 h 1414"/>
              <a:gd name="T56" fmla="*/ 40 w 1604"/>
              <a:gd name="T57" fmla="*/ 1414 h 1414"/>
              <a:gd name="T58" fmla="*/ 1604 w 1604"/>
              <a:gd name="T59" fmla="*/ 1414 h 1414"/>
              <a:gd name="T60" fmla="*/ 1604 w 1604"/>
              <a:gd name="T61" fmla="*/ 1334 h 1414"/>
              <a:gd name="T62" fmla="*/ 1440 w 1604"/>
              <a:gd name="T63" fmla="*/ 1334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4" h="1414">
                <a:moveTo>
                  <a:pt x="1440" y="1334"/>
                </a:moveTo>
                <a:lnTo>
                  <a:pt x="1440" y="408"/>
                </a:lnTo>
                <a:lnTo>
                  <a:pt x="1250" y="408"/>
                </a:lnTo>
                <a:lnTo>
                  <a:pt x="1250" y="1334"/>
                </a:lnTo>
                <a:lnTo>
                  <a:pt x="1114" y="1334"/>
                </a:lnTo>
                <a:lnTo>
                  <a:pt x="1114" y="680"/>
                </a:lnTo>
                <a:lnTo>
                  <a:pt x="924" y="680"/>
                </a:lnTo>
                <a:lnTo>
                  <a:pt x="924" y="1334"/>
                </a:lnTo>
                <a:lnTo>
                  <a:pt x="788" y="1334"/>
                </a:lnTo>
                <a:lnTo>
                  <a:pt x="788" y="598"/>
                </a:lnTo>
                <a:lnTo>
                  <a:pt x="598" y="598"/>
                </a:lnTo>
                <a:lnTo>
                  <a:pt x="598" y="1334"/>
                </a:lnTo>
                <a:lnTo>
                  <a:pt x="462" y="1334"/>
                </a:lnTo>
                <a:lnTo>
                  <a:pt x="462" y="788"/>
                </a:lnTo>
                <a:lnTo>
                  <a:pt x="270" y="788"/>
                </a:lnTo>
                <a:lnTo>
                  <a:pt x="270" y="1334"/>
                </a:lnTo>
                <a:lnTo>
                  <a:pt x="80" y="1334"/>
                </a:lnTo>
                <a:lnTo>
                  <a:pt x="80" y="0"/>
                </a:lnTo>
                <a:lnTo>
                  <a:pt x="0" y="0"/>
                </a:lnTo>
                <a:lnTo>
                  <a:pt x="0" y="1374"/>
                </a:lnTo>
                <a:lnTo>
                  <a:pt x="0" y="1374"/>
                </a:lnTo>
                <a:lnTo>
                  <a:pt x="0" y="1382"/>
                </a:lnTo>
                <a:lnTo>
                  <a:pt x="2" y="1390"/>
                </a:lnTo>
                <a:lnTo>
                  <a:pt x="6" y="1396"/>
                </a:lnTo>
                <a:lnTo>
                  <a:pt x="12" y="1402"/>
                </a:lnTo>
                <a:lnTo>
                  <a:pt x="18" y="1408"/>
                </a:lnTo>
                <a:lnTo>
                  <a:pt x="24" y="1412"/>
                </a:lnTo>
                <a:lnTo>
                  <a:pt x="32" y="1414"/>
                </a:lnTo>
                <a:lnTo>
                  <a:pt x="40" y="1414"/>
                </a:lnTo>
                <a:lnTo>
                  <a:pt x="1604" y="1414"/>
                </a:lnTo>
                <a:lnTo>
                  <a:pt x="1604" y="1334"/>
                </a:lnTo>
                <a:lnTo>
                  <a:pt x="1440" y="1334"/>
                </a:lnTo>
                <a:close/>
              </a:path>
            </a:pathLst>
          </a:custGeom>
          <a:solidFill>
            <a:srgbClr val="00A9B0"/>
          </a:solidFill>
          <a:ln w="9525" cap="rnd">
            <a:noFill/>
            <a:miter lim="800000"/>
            <a:headEnd/>
            <a:tailEnd/>
          </a:ln>
          <a:effectLst/>
          <a:extLst/>
        </p:spPr>
        <p:txBody>
          <a:bodyPr wrap="none" lIns="0" tIns="1400360" rIns="0" bIns="0" anchor="b" anchorCtr="0"/>
          <a:lstStyle/>
          <a:p>
            <a:pPr algn="ctr" defTabSz="988035">
              <a:spcAft>
                <a:spcPct val="35000"/>
              </a:spcAft>
            </a:pPr>
            <a:endParaRPr lang="de-DE" sz="1556" kern="0" dirty="0">
              <a:solidFill>
                <a:srgbClr val="1399A0"/>
              </a:solidFill>
              <a:latin typeface="Bosch Office Sans"/>
            </a:endParaRPr>
          </a:p>
        </p:txBody>
      </p:sp>
      <p:sp>
        <p:nvSpPr>
          <p:cNvPr id="60" name="Rectangle 59">
            <a:extLst>
              <a:ext uri="{FF2B5EF4-FFF2-40B4-BE49-F238E27FC236}">
                <a16:creationId xmlns:a16="http://schemas.microsoft.com/office/drawing/2014/main" id="{3E2909BE-B664-FE45-B2DD-A6C50ED95059}"/>
              </a:ext>
            </a:extLst>
          </p:cNvPr>
          <p:cNvSpPr/>
          <p:nvPr/>
        </p:nvSpPr>
        <p:spPr>
          <a:xfrm>
            <a:off x="10925333" y="6122939"/>
            <a:ext cx="1168400" cy="42333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1" name="Picture 60">
            <a:extLst>
              <a:ext uri="{FF2B5EF4-FFF2-40B4-BE49-F238E27FC236}">
                <a16:creationId xmlns:a16="http://schemas.microsoft.com/office/drawing/2014/main" id="{31C92A89-C3C5-8541-82DB-537D1CC89DE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sp>
        <p:nvSpPr>
          <p:cNvPr id="31" name="TextBox 30">
            <a:extLst>
              <a:ext uri="{FF2B5EF4-FFF2-40B4-BE49-F238E27FC236}">
                <a16:creationId xmlns:a16="http://schemas.microsoft.com/office/drawing/2014/main" id="{FFB6EDA4-2A38-3F48-920B-8E69D7F39FC5}"/>
              </a:ext>
            </a:extLst>
          </p:cNvPr>
          <p:cNvSpPr txBox="1"/>
          <p:nvPr/>
        </p:nvSpPr>
        <p:spPr>
          <a:xfrm>
            <a:off x="1864926" y="3922173"/>
            <a:ext cx="2040831" cy="1135653"/>
          </a:xfrm>
          <a:prstGeom prst="rect">
            <a:avLst/>
          </a:prstGeom>
          <a:noFill/>
        </p:spPr>
        <p:txBody>
          <a:bodyPr wrap="square" lIns="0" tIns="0" rIns="0" bIns="0" rtlCol="0">
            <a:noAutofit/>
          </a:bodyPr>
          <a:lstStyle/>
          <a:p>
            <a:pPr>
              <a:lnSpc>
                <a:spcPts val="2300"/>
              </a:lnSpc>
              <a:spcBef>
                <a:spcPts val="500"/>
              </a:spcBef>
              <a:buFontTx/>
              <a:buNone/>
            </a:pPr>
            <a:r>
              <a:rPr lang="en-US" dirty="0"/>
              <a:t>Search engine index </a:t>
            </a:r>
          </a:p>
          <a:p>
            <a:pPr>
              <a:lnSpc>
                <a:spcPts val="2300"/>
              </a:lnSpc>
              <a:spcBef>
                <a:spcPts val="500"/>
              </a:spcBef>
              <a:buFontTx/>
              <a:buNone/>
            </a:pPr>
            <a:r>
              <a:rPr lang="en-US" dirty="0"/>
              <a:t>or </a:t>
            </a:r>
          </a:p>
          <a:p>
            <a:pPr>
              <a:lnSpc>
                <a:spcPts val="2300"/>
              </a:lnSpc>
              <a:spcBef>
                <a:spcPts val="500"/>
              </a:spcBef>
              <a:buFontTx/>
              <a:buNone/>
            </a:pPr>
            <a:r>
              <a:rPr lang="en-US" dirty="0"/>
              <a:t>Social media index </a:t>
            </a:r>
          </a:p>
        </p:txBody>
      </p:sp>
      <p:sp>
        <p:nvSpPr>
          <p:cNvPr id="62" name="Freeform 508">
            <a:extLst>
              <a:ext uri="{FF2B5EF4-FFF2-40B4-BE49-F238E27FC236}">
                <a16:creationId xmlns:a16="http://schemas.microsoft.com/office/drawing/2014/main" id="{3A17E72C-E662-1C4D-98C6-CD64F85C5EB8}"/>
              </a:ext>
            </a:extLst>
          </p:cNvPr>
          <p:cNvSpPr>
            <a:spLocks/>
          </p:cNvSpPr>
          <p:nvPr/>
        </p:nvSpPr>
        <p:spPr bwMode="auto">
          <a:xfrm>
            <a:off x="4558611" y="4066812"/>
            <a:ext cx="505849" cy="210913"/>
          </a:xfrm>
          <a:custGeom>
            <a:avLst/>
            <a:gdLst>
              <a:gd name="T0" fmla="*/ 920 w 1180"/>
              <a:gd name="T1" fmla="*/ 0 h 492"/>
              <a:gd name="T2" fmla="*/ 916 w 1180"/>
              <a:gd name="T3" fmla="*/ 54 h 492"/>
              <a:gd name="T4" fmla="*/ 1078 w 1180"/>
              <a:gd name="T5" fmla="*/ 68 h 492"/>
              <a:gd name="T6" fmla="*/ 766 w 1180"/>
              <a:gd name="T7" fmla="*/ 316 h 492"/>
              <a:gd name="T8" fmla="*/ 454 w 1180"/>
              <a:gd name="T9" fmla="*/ 212 h 492"/>
              <a:gd name="T10" fmla="*/ 454 w 1180"/>
              <a:gd name="T11" fmla="*/ 212 h 492"/>
              <a:gd name="T12" fmla="*/ 442 w 1180"/>
              <a:gd name="T13" fmla="*/ 210 h 492"/>
              <a:gd name="T14" fmla="*/ 432 w 1180"/>
              <a:gd name="T15" fmla="*/ 214 h 492"/>
              <a:gd name="T16" fmla="*/ 0 w 1180"/>
              <a:gd name="T17" fmla="*/ 444 h 492"/>
              <a:gd name="T18" fmla="*/ 26 w 1180"/>
              <a:gd name="T19" fmla="*/ 492 h 492"/>
              <a:gd name="T20" fmla="*/ 448 w 1180"/>
              <a:gd name="T21" fmla="*/ 268 h 492"/>
              <a:gd name="T22" fmla="*/ 762 w 1180"/>
              <a:gd name="T23" fmla="*/ 372 h 492"/>
              <a:gd name="T24" fmla="*/ 762 w 1180"/>
              <a:gd name="T25" fmla="*/ 372 h 492"/>
              <a:gd name="T26" fmla="*/ 770 w 1180"/>
              <a:gd name="T27" fmla="*/ 374 h 492"/>
              <a:gd name="T28" fmla="*/ 776 w 1180"/>
              <a:gd name="T29" fmla="*/ 374 h 492"/>
              <a:gd name="T30" fmla="*/ 782 w 1180"/>
              <a:gd name="T31" fmla="*/ 372 h 492"/>
              <a:gd name="T32" fmla="*/ 788 w 1180"/>
              <a:gd name="T33" fmla="*/ 368 h 492"/>
              <a:gd name="T34" fmla="*/ 1112 w 1180"/>
              <a:gd name="T35" fmla="*/ 110 h 492"/>
              <a:gd name="T36" fmla="*/ 1088 w 1180"/>
              <a:gd name="T37" fmla="*/ 266 h 492"/>
              <a:gd name="T38" fmla="*/ 1142 w 1180"/>
              <a:gd name="T39" fmla="*/ 274 h 492"/>
              <a:gd name="T40" fmla="*/ 1180 w 1180"/>
              <a:gd name="T41" fmla="*/ 20 h 492"/>
              <a:gd name="T42" fmla="*/ 920 w 1180"/>
              <a:gd name="T43" fmla="*/ 0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0" h="492">
                <a:moveTo>
                  <a:pt x="920" y="0"/>
                </a:moveTo>
                <a:lnTo>
                  <a:pt x="916" y="54"/>
                </a:lnTo>
                <a:lnTo>
                  <a:pt x="1078" y="68"/>
                </a:lnTo>
                <a:lnTo>
                  <a:pt x="766" y="316"/>
                </a:lnTo>
                <a:lnTo>
                  <a:pt x="454" y="212"/>
                </a:lnTo>
                <a:lnTo>
                  <a:pt x="454" y="212"/>
                </a:lnTo>
                <a:lnTo>
                  <a:pt x="442" y="210"/>
                </a:lnTo>
                <a:lnTo>
                  <a:pt x="432" y="214"/>
                </a:lnTo>
                <a:lnTo>
                  <a:pt x="0" y="444"/>
                </a:lnTo>
                <a:lnTo>
                  <a:pt x="26" y="492"/>
                </a:lnTo>
                <a:lnTo>
                  <a:pt x="448" y="268"/>
                </a:lnTo>
                <a:lnTo>
                  <a:pt x="762" y="372"/>
                </a:lnTo>
                <a:lnTo>
                  <a:pt x="762" y="372"/>
                </a:lnTo>
                <a:lnTo>
                  <a:pt x="770" y="374"/>
                </a:lnTo>
                <a:lnTo>
                  <a:pt x="776" y="374"/>
                </a:lnTo>
                <a:lnTo>
                  <a:pt x="782" y="372"/>
                </a:lnTo>
                <a:lnTo>
                  <a:pt x="788" y="368"/>
                </a:lnTo>
                <a:lnTo>
                  <a:pt x="1112" y="110"/>
                </a:lnTo>
                <a:lnTo>
                  <a:pt x="1088" y="266"/>
                </a:lnTo>
                <a:lnTo>
                  <a:pt x="1142" y="274"/>
                </a:lnTo>
                <a:lnTo>
                  <a:pt x="1180" y="20"/>
                </a:lnTo>
                <a:lnTo>
                  <a:pt x="920" y="0"/>
                </a:lnTo>
                <a:close/>
              </a:path>
            </a:pathLst>
          </a:custGeom>
          <a:solidFill>
            <a:srgbClr val="00A9B0"/>
          </a:solidFill>
          <a:ln w="9525" cap="rnd">
            <a:noFill/>
            <a:miter lim="800000"/>
            <a:headEnd/>
            <a:tailEnd/>
          </a:ln>
          <a:effectLst/>
          <a:extLst/>
        </p:spPr>
        <p:txBody>
          <a:bodyPr wrap="none" lIns="0" tIns="1400360" rIns="0" bIns="0" anchor="b" anchorCtr="0"/>
          <a:lstStyle/>
          <a:p>
            <a:pPr algn="ctr" defTabSz="988035">
              <a:spcAft>
                <a:spcPct val="35000"/>
              </a:spcAft>
            </a:pPr>
            <a:endParaRPr lang="de-DE" sz="1556" kern="0" dirty="0">
              <a:solidFill>
                <a:srgbClr val="1399A0"/>
              </a:solidFill>
              <a:latin typeface="Bosch Office Sans"/>
            </a:endParaRPr>
          </a:p>
        </p:txBody>
      </p:sp>
      <p:sp>
        <p:nvSpPr>
          <p:cNvPr id="32" name="TextBox 31">
            <a:extLst>
              <a:ext uri="{FF2B5EF4-FFF2-40B4-BE49-F238E27FC236}">
                <a16:creationId xmlns:a16="http://schemas.microsoft.com/office/drawing/2014/main" id="{229FAE8E-30ED-634A-B2F3-4B26A52C8449}"/>
              </a:ext>
            </a:extLst>
          </p:cNvPr>
          <p:cNvSpPr txBox="1"/>
          <p:nvPr/>
        </p:nvSpPr>
        <p:spPr>
          <a:xfrm>
            <a:off x="5426343" y="4111417"/>
            <a:ext cx="2190539" cy="909641"/>
          </a:xfrm>
          <a:prstGeom prst="rect">
            <a:avLst/>
          </a:prstGeom>
          <a:noFill/>
        </p:spPr>
        <p:txBody>
          <a:bodyPr wrap="square" lIns="0" tIns="0" rIns="0" bIns="0" rtlCol="0">
            <a:noAutofit/>
          </a:bodyPr>
          <a:lstStyle/>
          <a:p>
            <a:pPr>
              <a:lnSpc>
                <a:spcPts val="2300"/>
              </a:lnSpc>
              <a:spcBef>
                <a:spcPts val="500"/>
              </a:spcBef>
              <a:buFontTx/>
              <a:buNone/>
            </a:pPr>
            <a:r>
              <a:rPr lang="en-US" altLang="zh-CN" dirty="0"/>
              <a:t>C</a:t>
            </a:r>
            <a:r>
              <a:rPr lang="en-US" dirty="0"/>
              <a:t>hanges in agritourism products sales </a:t>
            </a:r>
          </a:p>
        </p:txBody>
      </p:sp>
      <p:sp>
        <p:nvSpPr>
          <p:cNvPr id="36" name="TextBox 35">
            <a:extLst>
              <a:ext uri="{FF2B5EF4-FFF2-40B4-BE49-F238E27FC236}">
                <a16:creationId xmlns:a16="http://schemas.microsoft.com/office/drawing/2014/main" id="{284BD911-B342-7749-A8FD-071DEBC9F8BC}"/>
              </a:ext>
            </a:extLst>
          </p:cNvPr>
          <p:cNvSpPr txBox="1"/>
          <p:nvPr/>
        </p:nvSpPr>
        <p:spPr>
          <a:xfrm>
            <a:off x="9202864" y="4039184"/>
            <a:ext cx="2025415" cy="608335"/>
          </a:xfrm>
          <a:prstGeom prst="rect">
            <a:avLst/>
          </a:prstGeom>
          <a:noFill/>
        </p:spPr>
        <p:txBody>
          <a:bodyPr wrap="square" lIns="0" tIns="0" rIns="0" bIns="0" rtlCol="0">
            <a:noAutofit/>
          </a:bodyPr>
          <a:lstStyle/>
          <a:p>
            <a:pPr>
              <a:lnSpc>
                <a:spcPts val="2300"/>
              </a:lnSpc>
              <a:spcBef>
                <a:spcPts val="500"/>
              </a:spcBef>
              <a:buFontTx/>
              <a:buNone/>
            </a:pPr>
            <a:r>
              <a:rPr lang="en-US" dirty="0"/>
              <a:t>Analysis of feedback and comments from clients </a:t>
            </a:r>
          </a:p>
        </p:txBody>
      </p:sp>
      <p:sp>
        <p:nvSpPr>
          <p:cNvPr id="47" name="TextBox 46">
            <a:extLst>
              <a:ext uri="{FF2B5EF4-FFF2-40B4-BE49-F238E27FC236}">
                <a16:creationId xmlns:a16="http://schemas.microsoft.com/office/drawing/2014/main" id="{E6312644-A459-3D4E-93FC-A6C5CD67E04D}"/>
              </a:ext>
            </a:extLst>
          </p:cNvPr>
          <p:cNvSpPr txBox="1"/>
          <p:nvPr/>
        </p:nvSpPr>
        <p:spPr>
          <a:xfrm>
            <a:off x="3800225" y="5700653"/>
            <a:ext cx="0" cy="0"/>
          </a:xfrm>
          <a:prstGeom prst="rect">
            <a:avLst/>
          </a:prstGeom>
          <a:noFill/>
        </p:spPr>
        <p:txBody>
          <a:bodyPr wrap="none" lIns="0" tIns="0" rIns="0" bIns="0" rtlCol="0">
            <a:noAutofit/>
          </a:bodyPr>
          <a:lstStyle/>
          <a:p>
            <a:pPr>
              <a:lnSpc>
                <a:spcPts val="2300"/>
              </a:lnSpc>
              <a:spcBef>
                <a:spcPts val="500"/>
              </a:spcBef>
              <a:buFontTx/>
              <a:buNone/>
            </a:pPr>
            <a:endParaRPr lang="en-US" dirty="0"/>
          </a:p>
        </p:txBody>
      </p:sp>
      <p:sp>
        <p:nvSpPr>
          <p:cNvPr id="48" name="TextBox 47">
            <a:extLst>
              <a:ext uri="{FF2B5EF4-FFF2-40B4-BE49-F238E27FC236}">
                <a16:creationId xmlns:a16="http://schemas.microsoft.com/office/drawing/2014/main" id="{9CD224B5-7854-9543-92AC-0295E4080F53}"/>
              </a:ext>
            </a:extLst>
          </p:cNvPr>
          <p:cNvSpPr txBox="1"/>
          <p:nvPr/>
        </p:nvSpPr>
        <p:spPr>
          <a:xfrm>
            <a:off x="3318387" y="6341806"/>
            <a:ext cx="0" cy="0"/>
          </a:xfrm>
          <a:prstGeom prst="rect">
            <a:avLst/>
          </a:prstGeom>
          <a:noFill/>
        </p:spPr>
        <p:txBody>
          <a:bodyPr wrap="none" lIns="0" tIns="0" rIns="0" bIns="0" rtlCol="0">
            <a:noAutofit/>
          </a:bodyPr>
          <a:lstStyle/>
          <a:p>
            <a:pPr>
              <a:lnSpc>
                <a:spcPts val="2300"/>
              </a:lnSpc>
              <a:spcBef>
                <a:spcPts val="500"/>
              </a:spcBef>
              <a:buFontTx/>
              <a:buNone/>
            </a:pPr>
            <a:endParaRPr lang="en-US" dirty="0"/>
          </a:p>
        </p:txBody>
      </p:sp>
    </p:spTree>
    <p:custDataLst>
      <p:tags r:id="rId1"/>
    </p:custDataLst>
    <p:extLst>
      <p:ext uri="{BB962C8B-B14F-4D97-AF65-F5344CB8AC3E}">
        <p14:creationId xmlns:p14="http://schemas.microsoft.com/office/powerpoint/2010/main" val="2450383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tertitel 2" hidden="1"/>
          <p:cNvSpPr>
            <a:spLocks noGrp="1"/>
          </p:cNvSpPr>
          <p:nvPr>
            <p:ph type="subTitle" idx="1"/>
            <p:custDataLst>
              <p:tags r:id="rId2"/>
            </p:custDataLst>
          </p:nvPr>
        </p:nvSpPr>
        <p:spPr>
          <a:xfrm>
            <a:off x="197" y="0"/>
            <a:ext cx="1411474" cy="141147"/>
          </a:xfrm>
          <a:effectLst/>
          <a:extLst>
            <a:ext uri="{53640926-AAD7-44D8-BBD7-CCE9431645EC}">
              <a14:shadowObscured xmlns:a14="http://schemas.microsoft.com/office/drawing/2010/main"/>
            </a:ext>
          </a:extLst>
        </p:spPr>
        <p:txBody>
          <a:bodyPr vert="horz" wrap="none" lIns="0" tIns="0" rIns="0" bIns="0" rtlCol="0" anchor="t">
            <a:noAutofit/>
          </a:bodyPr>
          <a:lstStyle/>
          <a:p>
            <a:endParaRPr lang="en-GB"/>
          </a:p>
        </p:txBody>
      </p:sp>
      <p:pic>
        <p:nvPicPr>
          <p:cNvPr id="6" name="Grafik 5"/>
          <p:cNvPicPr>
            <a:picLocks/>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71475" y="-83976"/>
            <a:ext cx="12192000" cy="7025951"/>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pic>
        <p:nvPicPr>
          <p:cNvPr id="4" name="Grafik 3"/>
          <p:cNvPicPr>
            <a:picLocks/>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12048540" y="0"/>
            <a:ext cx="143970" cy="6858353"/>
          </a:xfrm>
          <a:prstGeom prst="rect">
            <a:avLst/>
          </a:prstGeo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pic>
      <p:sp>
        <p:nvSpPr>
          <p:cNvPr id="2" name="Titel 1"/>
          <p:cNvSpPr>
            <a:spLocks noGrp="1"/>
          </p:cNvSpPr>
          <p:nvPr>
            <p:ph type="ctrTitle"/>
            <p:custDataLst>
              <p:tags r:id="rId5"/>
            </p:custDataLst>
          </p:nvPr>
        </p:nvSpPr>
        <p:spPr>
          <a:xfrm>
            <a:off x="537968" y="1336989"/>
            <a:ext cx="10972800" cy="4877544"/>
          </a:xfrm>
          <a:effectLst/>
          <a:extLst>
            <a:ext uri="{53640926-AAD7-44D8-BBD7-CCE9431645EC}">
              <a14:shadowObscured xmlns:a14="http://schemas.microsoft.com/office/drawing/2010/main"/>
            </a:ext>
          </a:extLst>
        </p:spPr>
        <p:txBody>
          <a:bodyPr vert="horz" wrap="square" lIns="0" tIns="0" rIns="0" bIns="0" rtlCol="0" anchor="t" anchorCtr="0">
            <a:normAutofit fontScale="90000"/>
          </a:bodyPr>
          <a:lstStyle/>
          <a:p>
            <a:r>
              <a:rPr lang="en-GB" sz="8900" cap="all" dirty="0">
                <a:solidFill>
                  <a:srgbClr val="FFFFFF"/>
                </a:solidFill>
                <a:latin typeface="Bosch Office Sans" pitchFamily="2" charset="0"/>
                <a:ea typeface="+mn-ea"/>
                <a:cs typeface="+mn-ea"/>
              </a:rPr>
              <a:t>Thanks</a:t>
            </a:r>
            <a:r>
              <a:rPr lang="en-US" sz="8900" cap="all" dirty="0">
                <a:solidFill>
                  <a:srgbClr val="FFFFFF"/>
                </a:solidFill>
                <a:latin typeface="Bosch Office Sans" pitchFamily="2" charset="0"/>
                <a:ea typeface="+mn-ea"/>
                <a:cs typeface="+mn-ea"/>
              </a:rPr>
              <a:t> </a:t>
            </a:r>
            <a:r>
              <a:rPr lang="en-US" altLang="zh-CN" sz="8900" cap="all" dirty="0">
                <a:solidFill>
                  <a:srgbClr val="FFFFFF"/>
                </a:solidFill>
                <a:latin typeface="Bosch Office Sans" pitchFamily="2" charset="0"/>
                <a:ea typeface="+mn-ea"/>
                <a:cs typeface="+mn-ea"/>
              </a:rPr>
              <a:t>for</a:t>
            </a:r>
            <a:r>
              <a:rPr lang="zh-CN" altLang="en-US" sz="8900" cap="all" dirty="0">
                <a:solidFill>
                  <a:srgbClr val="FFFFFF"/>
                </a:solidFill>
                <a:latin typeface="Bosch Office Sans" pitchFamily="2" charset="0"/>
                <a:ea typeface="+mn-ea"/>
                <a:cs typeface="+mn-ea"/>
              </a:rPr>
              <a:t> </a:t>
            </a:r>
            <a:r>
              <a:rPr lang="en-US" altLang="zh-CN" sz="8900" cap="all" dirty="0">
                <a:solidFill>
                  <a:srgbClr val="FFFFFF"/>
                </a:solidFill>
                <a:latin typeface="Bosch Office Sans" pitchFamily="2" charset="0"/>
                <a:ea typeface="+mn-ea"/>
                <a:cs typeface="+mn-ea"/>
              </a:rPr>
              <a:t>watching</a:t>
            </a:r>
            <a:r>
              <a:rPr lang="zh-CN" altLang="en-US" sz="8900" cap="all" dirty="0">
                <a:solidFill>
                  <a:srgbClr val="FFFFFF"/>
                </a:solidFill>
                <a:latin typeface="Bosch Office Sans" pitchFamily="2" charset="0"/>
                <a:ea typeface="+mn-ea"/>
                <a:cs typeface="+mn-ea"/>
              </a:rPr>
              <a:t>！</a:t>
            </a:r>
            <a:br>
              <a:rPr lang="en-GB" sz="8113" b="1" dirty="0"/>
            </a:br>
            <a:br>
              <a:rPr lang="en-GB" sz="8113" b="1" dirty="0"/>
            </a:br>
            <a:br>
              <a:rPr lang="en-GB" sz="4400" b="1" dirty="0"/>
            </a:br>
            <a:r>
              <a:rPr lang="en-GB" sz="4400" cap="all" dirty="0">
                <a:solidFill>
                  <a:srgbClr val="FFFFFF"/>
                </a:solidFill>
                <a:latin typeface="Bosch Office Sans" pitchFamily="2" charset="0"/>
                <a:ea typeface="+mn-ea"/>
                <a:cs typeface="+mn-ea"/>
              </a:rPr>
              <a:t> </a:t>
            </a:r>
            <a:r>
              <a:rPr lang="en-US" altLang="zh-CN" sz="4400" cap="all" dirty="0">
                <a:solidFill>
                  <a:srgbClr val="FFFFFF"/>
                </a:solidFill>
                <a:latin typeface="Bosch Office Sans" pitchFamily="2" charset="0"/>
                <a:ea typeface="+mn-ea"/>
                <a:cs typeface="+mn-ea"/>
              </a:rPr>
              <a:t>YIJING</a:t>
            </a:r>
            <a:r>
              <a:rPr lang="zh-CN" altLang="en-US" sz="4400" cap="all" dirty="0">
                <a:solidFill>
                  <a:srgbClr val="FFFFFF"/>
                </a:solidFill>
                <a:latin typeface="Bosch Office Sans" pitchFamily="2" charset="0"/>
                <a:ea typeface="+mn-ea"/>
                <a:cs typeface="+mn-ea"/>
              </a:rPr>
              <a:t> </a:t>
            </a:r>
            <a:r>
              <a:rPr lang="en-US" altLang="zh-CN" sz="4400" cap="all" dirty="0">
                <a:solidFill>
                  <a:srgbClr val="FFFFFF"/>
                </a:solidFill>
                <a:latin typeface="Bosch Office Sans" pitchFamily="2" charset="0"/>
                <a:ea typeface="+mn-ea"/>
                <a:cs typeface="+mn-ea"/>
              </a:rPr>
              <a:t>TAN</a:t>
            </a:r>
            <a:br>
              <a:rPr lang="en-GB" sz="4400" cap="all" dirty="0">
                <a:solidFill>
                  <a:srgbClr val="FFFFFF"/>
                </a:solidFill>
                <a:latin typeface="Bosch Office Sans" pitchFamily="2" charset="0"/>
                <a:ea typeface="+mn-ea"/>
                <a:cs typeface="+mn-ea"/>
              </a:rPr>
            </a:br>
            <a:r>
              <a:rPr lang="en-GB" sz="3100" cap="all" dirty="0">
                <a:solidFill>
                  <a:srgbClr val="FFFFFF"/>
                </a:solidFill>
                <a:latin typeface="Bosch Office Sans" pitchFamily="2" charset="0"/>
                <a:ea typeface="+mn-ea"/>
                <a:cs typeface="+mn-ea"/>
              </a:rPr>
              <a:t>MS-MITA</a:t>
            </a:r>
            <a:br>
              <a:rPr lang="en-GB" sz="3600" cap="all" dirty="0">
                <a:solidFill>
                  <a:srgbClr val="FFFFFF"/>
                </a:solidFill>
                <a:latin typeface="Bosch Office Sans" pitchFamily="2" charset="0"/>
                <a:ea typeface="+mn-ea"/>
                <a:cs typeface="+mn-ea"/>
              </a:rPr>
            </a:br>
            <a:br>
              <a:rPr lang="en-GB" sz="4400" cap="all" dirty="0">
                <a:solidFill>
                  <a:srgbClr val="FFFFFF"/>
                </a:solidFill>
                <a:latin typeface="Bosch Office Sans" pitchFamily="2" charset="0"/>
                <a:ea typeface="+mn-ea"/>
                <a:cs typeface="+mn-ea"/>
              </a:rPr>
            </a:br>
            <a:r>
              <a:rPr lang="en-US" altLang="zh-CN" sz="4400" cap="all" dirty="0">
                <a:solidFill>
                  <a:srgbClr val="FFFFFF"/>
                </a:solidFill>
                <a:latin typeface="Bosch Office Sans" pitchFamily="2" charset="0"/>
                <a:ea typeface="+mn-ea"/>
                <a:cs typeface="+mn-ea"/>
              </a:rPr>
              <a:t>04</a:t>
            </a:r>
            <a:r>
              <a:rPr lang="en-GB" sz="4400" cap="all" dirty="0">
                <a:solidFill>
                  <a:srgbClr val="FFFFFF"/>
                </a:solidFill>
                <a:latin typeface="Bosch Office Sans" pitchFamily="2" charset="0"/>
                <a:ea typeface="+mn-ea"/>
                <a:cs typeface="+mn-ea"/>
              </a:rPr>
              <a:t>.20</a:t>
            </a:r>
            <a:r>
              <a:rPr lang="en-US" altLang="zh-CN" sz="4400" cap="all" dirty="0">
                <a:solidFill>
                  <a:srgbClr val="FFFFFF"/>
                </a:solidFill>
                <a:latin typeface="Bosch Office Sans" pitchFamily="2" charset="0"/>
                <a:ea typeface="+mn-ea"/>
                <a:cs typeface="+mn-ea"/>
              </a:rPr>
              <a:t>20</a:t>
            </a:r>
            <a:r>
              <a:rPr lang="en-GB" sz="4400" cap="all" dirty="0">
                <a:solidFill>
                  <a:srgbClr val="FFFFFF"/>
                </a:solidFill>
                <a:latin typeface="Bosch Office Sans" pitchFamily="2" charset="0"/>
                <a:ea typeface="+mn-ea"/>
                <a:cs typeface="+mn-ea"/>
              </a:rPr>
              <a:t> </a:t>
            </a:r>
            <a:br>
              <a:rPr lang="en-GB" dirty="0"/>
            </a:br>
            <a:br>
              <a:rPr lang="en-GB" dirty="0"/>
            </a:br>
            <a:endParaRPr lang="en-GB" dirty="0"/>
          </a:p>
        </p:txBody>
      </p:sp>
      <p:pic>
        <p:nvPicPr>
          <p:cNvPr id="10" name="Picture 9">
            <a:extLst>
              <a:ext uri="{FF2B5EF4-FFF2-40B4-BE49-F238E27FC236}">
                <a16:creationId xmlns:a16="http://schemas.microsoft.com/office/drawing/2014/main" id="{B7286918-EAF2-CF46-9EC2-7E32EB32FEAD}"/>
              </a:ext>
            </a:extLst>
          </p:cNvPr>
          <p:cNvPicPr>
            <a:picLocks noChangeAspect="1"/>
          </p:cNvPicPr>
          <p:nvPr/>
        </p:nvPicPr>
        <p:blipFill rotWithShape="1">
          <a:blip r:embed="rId9">
            <a:extLst>
              <a:ext uri="{28A0092B-C50C-407E-A947-70E740481C1C}">
                <a14:useLocalDpi xmlns:a14="http://schemas.microsoft.com/office/drawing/2010/main" val="0"/>
              </a:ext>
            </a:extLst>
          </a:blip>
          <a:srcRect l="3203" t="27650" r="18439" b="25718"/>
          <a:stretch/>
        </p:blipFill>
        <p:spPr>
          <a:xfrm>
            <a:off x="10401816" y="6064986"/>
            <a:ext cx="1646723" cy="651683"/>
          </a:xfrm>
          <a:prstGeom prst="rect">
            <a:avLst/>
          </a:prstGeom>
        </p:spPr>
      </p:pic>
    </p:spTree>
    <p:custDataLst>
      <p:tags r:id="rId1"/>
    </p:custDataLst>
    <p:extLst>
      <p:ext uri="{BB962C8B-B14F-4D97-AF65-F5344CB8AC3E}">
        <p14:creationId xmlns:p14="http://schemas.microsoft.com/office/powerpoint/2010/main" val="291008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矩形 5"/>
          <p:cNvSpPr/>
          <p:nvPr/>
        </p:nvSpPr>
        <p:spPr>
          <a:xfrm>
            <a:off x="2152129" y="540246"/>
            <a:ext cx="2913611" cy="4529060"/>
          </a:xfrm>
          <a:prstGeom prst="rect">
            <a:avLst/>
          </a:prstGeom>
        </p:spPr>
        <p:txBody>
          <a:bodyPr wrap="square">
            <a:spAutoFit/>
          </a:bodyPr>
          <a:lstStyle/>
          <a:p>
            <a:pPr>
              <a:lnSpc>
                <a:spcPct val="150000"/>
              </a:lnSpc>
              <a:spcBef>
                <a:spcPts val="500"/>
              </a:spcBef>
            </a:pPr>
            <a:r>
              <a:rPr lang="en-US" b="1" i="1" dirty="0"/>
              <a:t> 1. Background </a:t>
            </a:r>
          </a:p>
          <a:p>
            <a:pPr>
              <a:lnSpc>
                <a:spcPct val="150000"/>
              </a:lnSpc>
              <a:spcBef>
                <a:spcPts val="500"/>
              </a:spcBef>
              <a:buFontTx/>
              <a:buNone/>
            </a:pPr>
            <a:endParaRPr lang="en-US" altLang="zh-CN" sz="1200" b="1" dirty="0">
              <a:latin typeface="Bosch Office Sans" pitchFamily="2" charset="0"/>
              <a:cs typeface="+mn-ea"/>
              <a:sym typeface="+mn-lt"/>
            </a:endParaRPr>
          </a:p>
          <a:p>
            <a:pPr>
              <a:lnSpc>
                <a:spcPct val="150000"/>
              </a:lnSpc>
              <a:spcBef>
                <a:spcPts val="500"/>
              </a:spcBef>
              <a:buFontTx/>
              <a:buNone/>
            </a:pPr>
            <a:endParaRPr lang="en-US" altLang="zh-CN" sz="1200" b="1" dirty="0">
              <a:latin typeface="Bosch Office Sans" pitchFamily="2" charset="0"/>
              <a:cs typeface="+mn-ea"/>
              <a:sym typeface="+mn-lt"/>
            </a:endParaRPr>
          </a:p>
          <a:p>
            <a:r>
              <a:rPr lang="en-US" b="1" dirty="0"/>
              <a:t> </a:t>
            </a:r>
            <a:r>
              <a:rPr lang="en-US" b="1" i="1" dirty="0"/>
              <a:t>2. Business Description </a:t>
            </a:r>
            <a:endParaRPr lang="en-US" dirty="0"/>
          </a:p>
          <a:p>
            <a:r>
              <a:rPr lang="en-US" sz="1200" b="1" dirty="0">
                <a:latin typeface="Bosch Office Sans" pitchFamily="2" charset="0"/>
                <a:cs typeface="+mn-ea"/>
                <a:sym typeface="+mn-lt"/>
              </a:rPr>
              <a:t> </a:t>
            </a:r>
          </a:p>
          <a:p>
            <a:r>
              <a:rPr lang="en-US" sz="1200" b="1" dirty="0">
                <a:solidFill>
                  <a:srgbClr val="6B6B6B"/>
                </a:solidFill>
                <a:latin typeface="Bosch Office Sans" pitchFamily="2" charset="0"/>
                <a:cs typeface="+mn-ea"/>
                <a:sym typeface="+mn-lt"/>
              </a:rPr>
              <a:t>  </a:t>
            </a:r>
            <a:r>
              <a:rPr lang="en-US" sz="1200" dirty="0">
                <a:solidFill>
                  <a:srgbClr val="6B6B6B"/>
                </a:solidFill>
                <a:latin typeface="Bosch Office Sans" pitchFamily="2" charset="0"/>
                <a:cs typeface="+mn-ea"/>
              </a:rPr>
              <a:t>2.1 Services Introduction </a:t>
            </a:r>
          </a:p>
          <a:p>
            <a:pPr>
              <a:lnSpc>
                <a:spcPct val="150000"/>
              </a:lnSpc>
              <a:spcBef>
                <a:spcPts val="500"/>
              </a:spcBef>
              <a:buFontTx/>
              <a:buNone/>
            </a:pPr>
            <a:r>
              <a:rPr lang="en-US" altLang="zh-CN" sz="1200" dirty="0">
                <a:solidFill>
                  <a:srgbClr val="6B6B6B"/>
                </a:solidFill>
                <a:latin typeface="Bosch Office Sans" pitchFamily="2" charset="0"/>
                <a:cs typeface="+mn-ea"/>
                <a:sym typeface="+mn-lt"/>
              </a:rPr>
              <a:t>  2.2 Company Overview </a:t>
            </a:r>
          </a:p>
          <a:p>
            <a:pPr>
              <a:lnSpc>
                <a:spcPct val="150000"/>
              </a:lnSpc>
              <a:spcBef>
                <a:spcPts val="500"/>
              </a:spcBef>
              <a:buFontTx/>
              <a:buNone/>
            </a:pPr>
            <a:endParaRPr lang="en-US" altLang="zh-CN" sz="1200" dirty="0">
              <a:solidFill>
                <a:srgbClr val="6B6B6B"/>
              </a:solidFill>
              <a:latin typeface="Bosch Office Sans" pitchFamily="2" charset="0"/>
              <a:cs typeface="+mn-ea"/>
              <a:sym typeface="+mn-lt"/>
            </a:endParaRPr>
          </a:p>
          <a:p>
            <a:pPr>
              <a:lnSpc>
                <a:spcPct val="150000"/>
              </a:lnSpc>
              <a:spcBef>
                <a:spcPts val="500"/>
              </a:spcBef>
            </a:pPr>
            <a:r>
              <a:rPr lang="en-US" b="1" i="1" dirty="0"/>
              <a:t> 3. Environmental Analysis </a:t>
            </a:r>
            <a:r>
              <a:rPr lang="en-US" sz="1600" dirty="0"/>
              <a:t>                      </a:t>
            </a:r>
          </a:p>
          <a:p>
            <a:pPr lvl="0"/>
            <a:r>
              <a:rPr lang="en-US" sz="1200" dirty="0">
                <a:solidFill>
                  <a:srgbClr val="6B6B6B"/>
                </a:solidFill>
                <a:latin typeface="Bosch Office Sans" pitchFamily="2" charset="0"/>
              </a:rPr>
              <a:t>  </a:t>
            </a:r>
          </a:p>
          <a:p>
            <a:pPr lvl="0"/>
            <a:r>
              <a:rPr lang="en-US" sz="1200" dirty="0">
                <a:solidFill>
                  <a:srgbClr val="6B6B6B"/>
                </a:solidFill>
                <a:latin typeface="Bosch Office Sans" pitchFamily="2" charset="0"/>
              </a:rPr>
              <a:t>  3.1 </a:t>
            </a:r>
            <a:r>
              <a:rPr lang="en-US" altLang="zh-CN" sz="1200" dirty="0">
                <a:solidFill>
                  <a:srgbClr val="6B6B6B"/>
                </a:solidFill>
                <a:latin typeface="Bosch Office Sans" pitchFamily="2" charset="0"/>
                <a:cs typeface="+mn-ea"/>
                <a:sym typeface="+mn-lt"/>
              </a:rPr>
              <a:t> SWOT Analysis</a:t>
            </a:r>
          </a:p>
          <a:p>
            <a:pPr lvl="0"/>
            <a:endParaRPr lang="en-US" altLang="zh-CN" sz="1200" dirty="0">
              <a:solidFill>
                <a:srgbClr val="6B6B6B"/>
              </a:solidFill>
              <a:latin typeface="Bosch Office Sans" pitchFamily="2" charset="0"/>
              <a:cs typeface="+mn-ea"/>
              <a:sym typeface="+mn-lt"/>
            </a:endParaRPr>
          </a:p>
          <a:p>
            <a:pPr lvl="0"/>
            <a:endParaRPr lang="en-US" sz="1200" dirty="0">
              <a:solidFill>
                <a:srgbClr val="6B6B6B"/>
              </a:solidFill>
              <a:latin typeface="Bosch Office Sans" pitchFamily="2" charset="0"/>
            </a:endParaRPr>
          </a:p>
          <a:p>
            <a:pPr>
              <a:lnSpc>
                <a:spcPct val="150000"/>
              </a:lnSpc>
              <a:spcBef>
                <a:spcPts val="500"/>
              </a:spcBef>
            </a:pPr>
            <a:r>
              <a:rPr lang="en-US" b="1" i="1" dirty="0"/>
              <a:t> 4.  Marketing Objectives</a:t>
            </a:r>
            <a:endParaRPr lang="en-US" dirty="0"/>
          </a:p>
          <a:p>
            <a:pPr>
              <a:lnSpc>
                <a:spcPct val="150000"/>
              </a:lnSpc>
              <a:spcBef>
                <a:spcPts val="500"/>
              </a:spcBef>
            </a:pPr>
            <a:endParaRPr lang="en-US" altLang="zh-CN" sz="1200" dirty="0">
              <a:solidFill>
                <a:srgbClr val="6B6B6B"/>
              </a:solidFill>
              <a:latin typeface="Bosch Office Sans" pitchFamily="2" charset="0"/>
              <a:cs typeface="+mn-ea"/>
              <a:sym typeface="+mn-lt"/>
            </a:endParaRPr>
          </a:p>
        </p:txBody>
      </p:sp>
      <p:sp>
        <p:nvSpPr>
          <p:cNvPr id="7" name="矩形 6"/>
          <p:cNvSpPr/>
          <p:nvPr/>
        </p:nvSpPr>
        <p:spPr>
          <a:xfrm>
            <a:off x="5065740" y="540246"/>
            <a:ext cx="2912673" cy="1843710"/>
          </a:xfrm>
          <a:prstGeom prst="rect">
            <a:avLst/>
          </a:prstGeom>
        </p:spPr>
        <p:txBody>
          <a:bodyPr wrap="square">
            <a:spAutoFit/>
          </a:bodyPr>
          <a:lstStyle/>
          <a:p>
            <a:pPr lvl="0">
              <a:lnSpc>
                <a:spcPct val="150000"/>
              </a:lnSpc>
              <a:spcBef>
                <a:spcPts val="500"/>
              </a:spcBef>
            </a:pPr>
            <a:r>
              <a:rPr lang="en-US" b="1" dirty="0">
                <a:solidFill>
                  <a:prstClr val="black"/>
                </a:solidFill>
              </a:rPr>
              <a:t>5. </a:t>
            </a:r>
            <a:r>
              <a:rPr lang="en-US" b="1" i="1" dirty="0"/>
              <a:t>Marketing Strategy </a:t>
            </a:r>
            <a:endParaRPr lang="en-US" sz="1200" dirty="0">
              <a:solidFill>
                <a:srgbClr val="6B6B6B"/>
              </a:solidFill>
              <a:latin typeface="Bosch Office Sans" pitchFamily="2" charset="0"/>
            </a:endParaRPr>
          </a:p>
          <a:p>
            <a:pPr lvl="0">
              <a:lnSpc>
                <a:spcPct val="150000"/>
              </a:lnSpc>
              <a:spcBef>
                <a:spcPts val="500"/>
              </a:spcBef>
            </a:pPr>
            <a:r>
              <a:rPr lang="en-US" sz="1200" dirty="0">
                <a:solidFill>
                  <a:srgbClr val="6B6B6B"/>
                </a:solidFill>
                <a:latin typeface="Bosch Office Sans" pitchFamily="2" charset="0"/>
              </a:rPr>
              <a:t> 5.1 </a:t>
            </a:r>
            <a:r>
              <a:rPr lang="en-US" sz="1200" dirty="0">
                <a:solidFill>
                  <a:srgbClr val="6B6B6B"/>
                </a:solidFill>
                <a:latin typeface="Bosch Office Sans" pitchFamily="2" charset="0"/>
                <a:cs typeface="+mn-ea"/>
              </a:rPr>
              <a:t> Objects of Marketing </a:t>
            </a:r>
            <a:endParaRPr lang="en-US" altLang="zh-CN" sz="1200" dirty="0">
              <a:solidFill>
                <a:srgbClr val="6B6B6B"/>
              </a:solidFill>
              <a:latin typeface="Bosch Office Sans" pitchFamily="2" charset="0"/>
              <a:cs typeface="+mn-ea"/>
              <a:sym typeface="+mn-lt"/>
            </a:endParaRPr>
          </a:p>
          <a:p>
            <a:pPr>
              <a:lnSpc>
                <a:spcPct val="150000"/>
              </a:lnSpc>
              <a:spcBef>
                <a:spcPts val="500"/>
              </a:spcBef>
              <a:buFontTx/>
              <a:buNone/>
            </a:pPr>
            <a:r>
              <a:rPr lang="en-US" altLang="zh-CN" sz="1200" dirty="0">
                <a:solidFill>
                  <a:srgbClr val="6B6B6B"/>
                </a:solidFill>
                <a:latin typeface="Bosch Office Sans" pitchFamily="2" charset="0"/>
                <a:cs typeface="+mn-ea"/>
                <a:sym typeface="+mn-lt"/>
              </a:rPr>
              <a:t> 5.2  Marketing mix strategies</a:t>
            </a:r>
          </a:p>
          <a:p>
            <a:pPr>
              <a:lnSpc>
                <a:spcPct val="150000"/>
              </a:lnSpc>
              <a:spcBef>
                <a:spcPts val="500"/>
              </a:spcBef>
              <a:buFontTx/>
              <a:buNone/>
            </a:pPr>
            <a:endParaRPr lang="en-US" altLang="zh-CN" sz="1200" dirty="0">
              <a:solidFill>
                <a:srgbClr val="6B6B6B"/>
              </a:solidFill>
              <a:latin typeface="Bosch Office Sans" pitchFamily="2" charset="0"/>
              <a:cs typeface="+mn-ea"/>
              <a:sym typeface="+mn-lt"/>
            </a:endParaRPr>
          </a:p>
          <a:p>
            <a:pPr>
              <a:lnSpc>
                <a:spcPct val="150000"/>
              </a:lnSpc>
              <a:spcBef>
                <a:spcPts val="500"/>
              </a:spcBef>
              <a:buFontTx/>
              <a:buNone/>
            </a:pPr>
            <a:endParaRPr lang="en-US" altLang="zh-CN" sz="1200" dirty="0">
              <a:solidFill>
                <a:srgbClr val="6B6B6B"/>
              </a:solidFill>
              <a:latin typeface="Bosch Office Sans" pitchFamily="2" charset="0"/>
              <a:cs typeface="+mn-ea"/>
              <a:sym typeface="+mn-lt"/>
            </a:endParaRPr>
          </a:p>
        </p:txBody>
      </p:sp>
      <p:sp>
        <p:nvSpPr>
          <p:cNvPr id="8" name="矩形 7"/>
          <p:cNvSpPr/>
          <p:nvPr/>
        </p:nvSpPr>
        <p:spPr>
          <a:xfrm>
            <a:off x="7892060" y="635866"/>
            <a:ext cx="3264363" cy="3367204"/>
          </a:xfrm>
          <a:prstGeom prst="rect">
            <a:avLst/>
          </a:prstGeom>
        </p:spPr>
        <p:txBody>
          <a:bodyPr wrap="square">
            <a:spAutoFit/>
          </a:bodyPr>
          <a:lstStyle/>
          <a:p>
            <a:pPr>
              <a:lnSpc>
                <a:spcPct val="80000"/>
              </a:lnSpc>
              <a:spcBef>
                <a:spcPts val="500"/>
              </a:spcBef>
            </a:pPr>
            <a:r>
              <a:rPr lang="en-US" b="1" i="1" dirty="0"/>
              <a:t>6. Financial Analysis</a:t>
            </a:r>
            <a:endParaRPr lang="en-US" dirty="0"/>
          </a:p>
          <a:p>
            <a:pPr lvl="0">
              <a:lnSpc>
                <a:spcPct val="80000"/>
              </a:lnSpc>
              <a:spcBef>
                <a:spcPts val="500"/>
              </a:spcBef>
            </a:pPr>
            <a:endParaRPr lang="en-US" altLang="zh-CN" sz="1200" b="1" dirty="0">
              <a:solidFill>
                <a:prstClr val="black"/>
              </a:solidFill>
              <a:latin typeface="Bosch Office Sans" pitchFamily="2" charset="0"/>
              <a:cs typeface="+mn-ea"/>
              <a:sym typeface="+mn-lt"/>
            </a:endParaRPr>
          </a:p>
          <a:p>
            <a:pPr lvl="0">
              <a:lnSpc>
                <a:spcPct val="80000"/>
              </a:lnSpc>
              <a:spcBef>
                <a:spcPts val="500"/>
              </a:spcBef>
            </a:pPr>
            <a:endParaRPr lang="en-US" altLang="zh-CN" sz="1200" b="1" dirty="0">
              <a:solidFill>
                <a:prstClr val="black"/>
              </a:solidFill>
              <a:latin typeface="Bosch Office Sans" pitchFamily="2" charset="0"/>
              <a:cs typeface="+mn-ea"/>
              <a:sym typeface="+mn-lt"/>
            </a:endParaRPr>
          </a:p>
          <a:p>
            <a:pPr lvl="0">
              <a:lnSpc>
                <a:spcPct val="80000"/>
              </a:lnSpc>
              <a:spcBef>
                <a:spcPts val="500"/>
              </a:spcBef>
            </a:pPr>
            <a:endParaRPr lang="en-US" b="1" i="1" dirty="0"/>
          </a:p>
          <a:p>
            <a:pPr>
              <a:lnSpc>
                <a:spcPct val="80000"/>
              </a:lnSpc>
              <a:spcBef>
                <a:spcPts val="500"/>
              </a:spcBef>
            </a:pPr>
            <a:r>
              <a:rPr lang="en-US" b="1" i="1" dirty="0"/>
              <a:t>7. Marketing Implementation</a:t>
            </a:r>
          </a:p>
          <a:p>
            <a:pPr>
              <a:lnSpc>
                <a:spcPct val="80000"/>
              </a:lnSpc>
              <a:spcBef>
                <a:spcPts val="500"/>
              </a:spcBef>
            </a:pPr>
            <a:endParaRPr lang="en-US" altLang="zh-CN" sz="1200" b="1" dirty="0">
              <a:latin typeface="Bosch Office Sans" pitchFamily="2" charset="0"/>
              <a:cs typeface="+mn-ea"/>
              <a:sym typeface="+mn-lt"/>
            </a:endParaRPr>
          </a:p>
          <a:p>
            <a:pPr>
              <a:lnSpc>
                <a:spcPct val="80000"/>
              </a:lnSpc>
              <a:spcBef>
                <a:spcPts val="500"/>
              </a:spcBef>
            </a:pPr>
            <a:endParaRPr lang="en-US" altLang="zh-CN" sz="1200" b="1" dirty="0">
              <a:latin typeface="Bosch Office Sans" pitchFamily="2" charset="0"/>
              <a:cs typeface="+mn-ea"/>
              <a:sym typeface="+mn-lt"/>
            </a:endParaRPr>
          </a:p>
          <a:p>
            <a:pPr>
              <a:lnSpc>
                <a:spcPct val="80000"/>
              </a:lnSpc>
              <a:spcBef>
                <a:spcPts val="500"/>
              </a:spcBef>
            </a:pPr>
            <a:endParaRPr lang="en-US" altLang="zh-CN" sz="1200" b="1" dirty="0">
              <a:latin typeface="Bosch Office Sans" pitchFamily="2" charset="0"/>
              <a:cs typeface="+mn-ea"/>
              <a:sym typeface="+mn-lt"/>
            </a:endParaRPr>
          </a:p>
          <a:p>
            <a:pPr>
              <a:lnSpc>
                <a:spcPct val="80000"/>
              </a:lnSpc>
              <a:spcBef>
                <a:spcPts val="500"/>
              </a:spcBef>
            </a:pPr>
            <a:r>
              <a:rPr lang="en-US" b="1" i="1" dirty="0"/>
              <a:t>8. Evaluation and Control</a:t>
            </a:r>
            <a:endParaRPr lang="en-US" dirty="0"/>
          </a:p>
          <a:p>
            <a:pPr>
              <a:lnSpc>
                <a:spcPct val="80000"/>
              </a:lnSpc>
              <a:spcBef>
                <a:spcPts val="500"/>
              </a:spcBef>
            </a:pPr>
            <a:endParaRPr lang="en-US" altLang="zh-CN" sz="1200" b="1" dirty="0">
              <a:latin typeface="Bosch Office Sans" pitchFamily="2" charset="0"/>
              <a:cs typeface="+mn-ea"/>
              <a:sym typeface="+mn-lt"/>
            </a:endParaRPr>
          </a:p>
          <a:p>
            <a:pPr>
              <a:lnSpc>
                <a:spcPct val="80000"/>
              </a:lnSpc>
              <a:spcBef>
                <a:spcPts val="500"/>
              </a:spcBef>
            </a:pPr>
            <a:endParaRPr lang="en-US" altLang="zh-CN" sz="1200" b="1" dirty="0">
              <a:latin typeface="Bosch Office Sans" pitchFamily="2" charset="0"/>
              <a:cs typeface="+mn-ea"/>
              <a:sym typeface="+mn-lt"/>
            </a:endParaRPr>
          </a:p>
          <a:p>
            <a:pPr>
              <a:lnSpc>
                <a:spcPct val="80000"/>
              </a:lnSpc>
              <a:spcBef>
                <a:spcPts val="500"/>
              </a:spcBef>
            </a:pPr>
            <a:endParaRPr lang="en-US" altLang="zh-CN" sz="1200" b="1" dirty="0">
              <a:latin typeface="Bosch Office Sans" pitchFamily="2" charset="0"/>
              <a:cs typeface="+mn-ea"/>
              <a:sym typeface="+mn-lt"/>
            </a:endParaRPr>
          </a:p>
          <a:p>
            <a:pPr>
              <a:lnSpc>
                <a:spcPct val="80000"/>
              </a:lnSpc>
              <a:spcBef>
                <a:spcPts val="500"/>
              </a:spcBef>
            </a:pPr>
            <a:r>
              <a:rPr lang="en-US" b="1" i="1" dirty="0"/>
              <a:t>9.Executive Summary  </a:t>
            </a:r>
            <a:endParaRPr lang="en-US" dirty="0"/>
          </a:p>
          <a:p>
            <a:pPr>
              <a:lnSpc>
                <a:spcPct val="80000"/>
              </a:lnSpc>
              <a:spcBef>
                <a:spcPts val="500"/>
              </a:spcBef>
            </a:pPr>
            <a:endParaRPr lang="en-US" altLang="zh-CN" sz="1200" dirty="0">
              <a:solidFill>
                <a:srgbClr val="6B6B6B"/>
              </a:solidFill>
              <a:latin typeface="Bosch Office Sans" pitchFamily="2" charset="0"/>
              <a:cs typeface="+mn-ea"/>
              <a:sym typeface="+mn-lt"/>
            </a:endParaRPr>
          </a:p>
        </p:txBody>
      </p:sp>
      <p:sp>
        <p:nvSpPr>
          <p:cNvPr id="2" name="TextBox 1"/>
          <p:cNvSpPr txBox="1"/>
          <p:nvPr/>
        </p:nvSpPr>
        <p:spPr>
          <a:xfrm>
            <a:off x="81965" y="141403"/>
            <a:ext cx="1661993" cy="6059078"/>
          </a:xfrm>
          <a:prstGeom prst="rect">
            <a:avLst/>
          </a:prstGeom>
          <a:noFill/>
        </p:spPr>
        <p:txBody>
          <a:bodyPr vert="eaVert" wrap="square" rtlCol="0">
            <a:spAutoFit/>
          </a:bodyPr>
          <a:lstStyle/>
          <a:p>
            <a:r>
              <a:rPr lang="de-DE" sz="9600" b="1" dirty="0">
                <a:solidFill>
                  <a:srgbClr val="50237E"/>
                </a:solidFill>
                <a:latin typeface="Bosch Office Sans" pitchFamily="2" charset="0"/>
              </a:rPr>
              <a:t>C</a:t>
            </a:r>
            <a:r>
              <a:rPr lang="de-DE" sz="9600" b="1" dirty="0">
                <a:solidFill>
                  <a:srgbClr val="B90276"/>
                </a:solidFill>
                <a:latin typeface="Bosch Office Sans" pitchFamily="2" charset="0"/>
              </a:rPr>
              <a:t>O</a:t>
            </a:r>
            <a:r>
              <a:rPr lang="de-DE" sz="9600" b="1" dirty="0">
                <a:solidFill>
                  <a:srgbClr val="005691"/>
                </a:solidFill>
                <a:latin typeface="Bosch Office Sans" pitchFamily="2" charset="0"/>
              </a:rPr>
              <a:t>N</a:t>
            </a:r>
            <a:r>
              <a:rPr lang="de-DE" sz="9600" b="1" dirty="0">
                <a:solidFill>
                  <a:srgbClr val="00A9B0"/>
                </a:solidFill>
                <a:latin typeface="Bosch Office Sans" pitchFamily="2" charset="0"/>
              </a:rPr>
              <a:t>T</a:t>
            </a:r>
            <a:r>
              <a:rPr lang="de-DE" sz="9600" b="1" dirty="0">
                <a:solidFill>
                  <a:srgbClr val="78BE20"/>
                </a:solidFill>
                <a:latin typeface="Bosch Office Sans" pitchFamily="2" charset="0"/>
              </a:rPr>
              <a:t>E</a:t>
            </a:r>
            <a:r>
              <a:rPr lang="de-DE" sz="9600" b="1" dirty="0">
                <a:solidFill>
                  <a:srgbClr val="3FA1A8"/>
                </a:solidFill>
                <a:latin typeface="Bosch Office Sans" pitchFamily="2" charset="0"/>
              </a:rPr>
              <a:t>N</a:t>
            </a:r>
            <a:r>
              <a:rPr lang="de-DE" sz="9600" b="1" dirty="0">
                <a:solidFill>
                  <a:schemeClr val="bg1">
                    <a:lumMod val="65000"/>
                  </a:schemeClr>
                </a:solidFill>
                <a:latin typeface="Bosch Office Sans" pitchFamily="2" charset="0"/>
              </a:rPr>
              <a:t>T</a:t>
            </a:r>
          </a:p>
        </p:txBody>
      </p:sp>
      <p:pic>
        <p:nvPicPr>
          <p:cNvPr id="9" name="Picture 8">
            <a:extLst>
              <a:ext uri="{FF2B5EF4-FFF2-40B4-BE49-F238E27FC236}">
                <a16:creationId xmlns:a16="http://schemas.microsoft.com/office/drawing/2014/main" id="{B29CE146-8A23-A14C-B72A-01DA25D69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spTree>
    <p:extLst>
      <p:ext uri="{BB962C8B-B14F-4D97-AF65-F5344CB8AC3E}">
        <p14:creationId xmlns:p14="http://schemas.microsoft.com/office/powerpoint/2010/main" val="11586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286917-B5E8-C24C-A7CC-6FE6730C4DD5}"/>
              </a:ext>
            </a:extLst>
          </p:cNvPr>
          <p:cNvSpPr/>
          <p:nvPr/>
        </p:nvSpPr>
        <p:spPr>
          <a:xfrm>
            <a:off x="10925333" y="6106006"/>
            <a:ext cx="1168400" cy="42333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6">
            <a:extLst>
              <a:ext uri="{FF2B5EF4-FFF2-40B4-BE49-F238E27FC236}">
                <a16:creationId xmlns:a16="http://schemas.microsoft.com/office/drawing/2014/main" id="{DD10099B-D1AF-E94B-9165-5CD14A18E9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sp>
        <p:nvSpPr>
          <p:cNvPr id="9" name="Rectangle 8">
            <a:extLst>
              <a:ext uri="{FF2B5EF4-FFF2-40B4-BE49-F238E27FC236}">
                <a16:creationId xmlns:a16="http://schemas.microsoft.com/office/drawing/2014/main" id="{254F94C7-BA35-C24C-BBDC-3764DD196D01}"/>
              </a:ext>
            </a:extLst>
          </p:cNvPr>
          <p:cNvSpPr/>
          <p:nvPr/>
        </p:nvSpPr>
        <p:spPr>
          <a:xfrm>
            <a:off x="328706" y="257837"/>
            <a:ext cx="8310627" cy="831894"/>
          </a:xfrm>
          <a:prstGeom prst="rect">
            <a:avLst/>
          </a:prstGeom>
          <a:noFill/>
        </p:spPr>
        <p:txBody>
          <a:bodyPr wrap="square" lIns="91440" tIns="45720" rIns="91440" bIns="45720">
            <a:spAutoFit/>
          </a:bodyPr>
          <a:lstStyle/>
          <a:p>
            <a:pPr fontAlgn="base">
              <a:lnSpc>
                <a:spcPct val="89000"/>
              </a:lnSpc>
            </a:pPr>
            <a:r>
              <a:rPr lang="en-US" altLang="zh-CN" sz="5400" b="1" dirty="0">
                <a:gradFill flip="none" rotWithShape="1">
                  <a:gsLst>
                    <a:gs pos="96000">
                      <a:srgbClr val="78BE20"/>
                    </a:gs>
                    <a:gs pos="0">
                      <a:srgbClr val="C00000"/>
                    </a:gs>
                    <a:gs pos="48000">
                      <a:srgbClr val="005691"/>
                    </a:gs>
                    <a:gs pos="19000">
                      <a:srgbClr val="B90276"/>
                    </a:gs>
                    <a:gs pos="35000">
                      <a:srgbClr val="B90276"/>
                    </a:gs>
                    <a:gs pos="86000">
                      <a:srgbClr val="52C48D">
                        <a:lumMod val="97000"/>
                      </a:srgbClr>
                    </a:gs>
                    <a:gs pos="74000">
                      <a:srgbClr val="29B79F"/>
                    </a:gs>
                    <a:gs pos="63000">
                      <a:srgbClr val="008ECE"/>
                    </a:gs>
                  </a:gsLst>
                  <a:lin ang="0" scaled="0"/>
                  <a:tileRect/>
                </a:gradFill>
                <a:latin typeface="+mj-lt"/>
                <a:ea typeface="+mj-ea"/>
                <a:cs typeface="Arial" pitchFamily="34" charset="0"/>
              </a:rPr>
              <a:t>1.M</a:t>
            </a:r>
            <a:r>
              <a:rPr lang="en-US" sz="5400" b="1" dirty="0">
                <a:gradFill flip="none" rotWithShape="1">
                  <a:gsLst>
                    <a:gs pos="96000">
                      <a:srgbClr val="78BE20"/>
                    </a:gs>
                    <a:gs pos="0">
                      <a:srgbClr val="C00000"/>
                    </a:gs>
                    <a:gs pos="48000">
                      <a:srgbClr val="005691"/>
                    </a:gs>
                    <a:gs pos="19000">
                      <a:srgbClr val="B90276"/>
                    </a:gs>
                    <a:gs pos="35000">
                      <a:srgbClr val="B90276"/>
                    </a:gs>
                    <a:gs pos="86000">
                      <a:srgbClr val="52C48D">
                        <a:lumMod val="97000"/>
                      </a:srgbClr>
                    </a:gs>
                    <a:gs pos="74000">
                      <a:srgbClr val="29B79F"/>
                    </a:gs>
                    <a:gs pos="63000">
                      <a:srgbClr val="008ECE"/>
                    </a:gs>
                  </a:gsLst>
                  <a:lin ang="0" scaled="0"/>
                  <a:tileRect/>
                </a:gradFill>
                <a:latin typeface="+mj-lt"/>
                <a:ea typeface="+mj-ea"/>
                <a:cs typeface="Arial" pitchFamily="34" charset="0"/>
              </a:rPr>
              <a:t>arket</a:t>
            </a:r>
            <a:r>
              <a:rPr lang="zh-CN" altLang="en-US" sz="5400" b="1" dirty="0">
                <a:gradFill flip="none" rotWithShape="1">
                  <a:gsLst>
                    <a:gs pos="96000">
                      <a:srgbClr val="78BE20"/>
                    </a:gs>
                    <a:gs pos="0">
                      <a:srgbClr val="C00000"/>
                    </a:gs>
                    <a:gs pos="48000">
                      <a:srgbClr val="005691"/>
                    </a:gs>
                    <a:gs pos="19000">
                      <a:srgbClr val="B90276"/>
                    </a:gs>
                    <a:gs pos="35000">
                      <a:srgbClr val="B90276"/>
                    </a:gs>
                    <a:gs pos="86000">
                      <a:srgbClr val="52C48D">
                        <a:lumMod val="97000"/>
                      </a:srgbClr>
                    </a:gs>
                    <a:gs pos="74000">
                      <a:srgbClr val="29B79F"/>
                    </a:gs>
                    <a:gs pos="63000">
                      <a:srgbClr val="008ECE"/>
                    </a:gs>
                  </a:gsLst>
                  <a:lin ang="0" scaled="0"/>
                  <a:tileRect/>
                </a:gradFill>
                <a:latin typeface="+mj-lt"/>
                <a:ea typeface="+mj-ea"/>
                <a:cs typeface="Arial" pitchFamily="34" charset="0"/>
              </a:rPr>
              <a:t> </a:t>
            </a:r>
            <a:r>
              <a:rPr lang="en-US" sz="5400" b="1" dirty="0">
                <a:gradFill flip="none" rotWithShape="1">
                  <a:gsLst>
                    <a:gs pos="96000">
                      <a:srgbClr val="78BE20"/>
                    </a:gs>
                    <a:gs pos="0">
                      <a:srgbClr val="C00000"/>
                    </a:gs>
                    <a:gs pos="48000">
                      <a:srgbClr val="005691"/>
                    </a:gs>
                    <a:gs pos="19000">
                      <a:srgbClr val="B90276"/>
                    </a:gs>
                    <a:gs pos="35000">
                      <a:srgbClr val="B90276"/>
                    </a:gs>
                    <a:gs pos="86000">
                      <a:srgbClr val="52C48D">
                        <a:lumMod val="97000"/>
                      </a:srgbClr>
                    </a:gs>
                    <a:gs pos="74000">
                      <a:srgbClr val="29B79F"/>
                    </a:gs>
                    <a:gs pos="63000">
                      <a:srgbClr val="008ECE"/>
                    </a:gs>
                  </a:gsLst>
                  <a:lin ang="0" scaled="0"/>
                  <a:tileRect/>
                </a:gradFill>
                <a:latin typeface="+mj-lt"/>
                <a:ea typeface="+mj-ea"/>
                <a:cs typeface="Arial" pitchFamily="34" charset="0"/>
              </a:rPr>
              <a:t>Background</a:t>
            </a:r>
          </a:p>
        </p:txBody>
      </p:sp>
      <p:sp>
        <p:nvSpPr>
          <p:cNvPr id="18" name="TextBox 17">
            <a:extLst>
              <a:ext uri="{FF2B5EF4-FFF2-40B4-BE49-F238E27FC236}">
                <a16:creationId xmlns:a16="http://schemas.microsoft.com/office/drawing/2014/main" id="{D8C00227-CA35-DA4C-892F-1BA034A75067}"/>
              </a:ext>
            </a:extLst>
          </p:cNvPr>
          <p:cNvSpPr txBox="1"/>
          <p:nvPr>
            <p:custDataLst>
              <p:tags r:id="rId1"/>
            </p:custDataLst>
          </p:nvPr>
        </p:nvSpPr>
        <p:spPr>
          <a:xfrm>
            <a:off x="2258176" y="1237263"/>
            <a:ext cx="1685254" cy="1625104"/>
          </a:xfrm>
          <a:prstGeom prst="rect">
            <a:avLst/>
          </a:prstGeom>
          <a:solidFill>
            <a:srgbClr val="00B050"/>
          </a:solidFill>
        </p:spPr>
        <p:txBody>
          <a:bodyPr wrap="square" lIns="0" tIns="0" rIns="0" bIns="0" rtlCol="0">
            <a:noAutofit/>
          </a:bodyPr>
          <a:lstStyle>
            <a:defPPr>
              <a:defRPr lang="zh-CN"/>
            </a:defPPr>
            <a:lvl1pPr lvl="0">
              <a:defRPr kumimoji="0" sz="1334" b="1" i="0" u="none" strike="noStrike" cap="none" spc="0" normalizeH="0" baseline="0">
                <a:ln>
                  <a:noFill/>
                </a:ln>
                <a:solidFill>
                  <a:prstClr val="white"/>
                </a:solidFill>
                <a:effectLst/>
                <a:uLnTx/>
                <a:uFillTx/>
                <a:latin typeface="Bosch Office Sans"/>
              </a:defRPr>
            </a:lvl1pPr>
          </a:lstStyle>
          <a:p>
            <a:r>
              <a:rPr lang="en-GB" sz="1600" dirty="0"/>
              <a:t> Tourism revenues</a:t>
            </a:r>
            <a:r>
              <a:rPr lang="en-GB" sz="1600" baseline="30000" dirty="0"/>
              <a:t>1</a:t>
            </a:r>
            <a:endParaRPr lang="en-GB" sz="1600" dirty="0"/>
          </a:p>
          <a:p>
            <a:pPr algn="ctr"/>
            <a:r>
              <a:rPr lang="en-GB" dirty="0"/>
              <a:t> </a:t>
            </a:r>
          </a:p>
          <a:p>
            <a:pPr algn="ctr"/>
            <a:r>
              <a:rPr lang="en-GB" sz="2000" dirty="0"/>
              <a:t>- 69%            </a:t>
            </a:r>
          </a:p>
          <a:p>
            <a:pPr algn="ctr"/>
            <a:endParaRPr lang="en-GB" dirty="0"/>
          </a:p>
        </p:txBody>
      </p:sp>
      <p:sp>
        <p:nvSpPr>
          <p:cNvPr id="19" name="TextBox 18">
            <a:extLst>
              <a:ext uri="{FF2B5EF4-FFF2-40B4-BE49-F238E27FC236}">
                <a16:creationId xmlns:a16="http://schemas.microsoft.com/office/drawing/2014/main" id="{4A8D30AE-5A93-4E42-9A82-BFA6105BC792}"/>
              </a:ext>
            </a:extLst>
          </p:cNvPr>
          <p:cNvSpPr txBox="1"/>
          <p:nvPr>
            <p:custDataLst>
              <p:tags r:id="rId2"/>
            </p:custDataLst>
          </p:nvPr>
        </p:nvSpPr>
        <p:spPr>
          <a:xfrm>
            <a:off x="492555" y="3027828"/>
            <a:ext cx="1673516" cy="1643032"/>
          </a:xfrm>
          <a:prstGeom prst="rect">
            <a:avLst/>
          </a:prstGeom>
          <a:solidFill>
            <a:srgbClr val="0070C0"/>
          </a:solidFill>
        </p:spPr>
        <p:txBody>
          <a:bodyPr wrap="square" lIns="0" tIns="0" rIns="0" bIns="0" rtlCol="0">
            <a:noAutofit/>
          </a:bodyPr>
          <a:lstStyle/>
          <a:p>
            <a:pPr lvl="0">
              <a:spcBef>
                <a:spcPts val="556"/>
              </a:spcBef>
              <a:defRPr/>
            </a:pPr>
            <a:r>
              <a:rPr lang="en-GB" sz="1600" b="1" dirty="0">
                <a:solidFill>
                  <a:prstClr val="white"/>
                </a:solidFill>
              </a:rPr>
              <a:t>Tourism loss</a:t>
            </a:r>
            <a:r>
              <a:rPr lang="en-GB" sz="1600" b="1" baseline="30000" dirty="0">
                <a:solidFill>
                  <a:prstClr val="white"/>
                </a:solidFill>
              </a:rPr>
              <a:t>1</a:t>
            </a:r>
            <a:endParaRPr lang="en-GB" sz="1600" b="1" dirty="0">
              <a:solidFill>
                <a:prstClr val="white"/>
              </a:solidFill>
            </a:endParaRPr>
          </a:p>
          <a:p>
            <a:pPr lvl="0" algn="ctr">
              <a:spcBef>
                <a:spcPts val="556"/>
              </a:spcBef>
              <a:defRPr/>
            </a:pPr>
            <a:r>
              <a:rPr lang="en-GB" sz="2001" b="1" dirty="0">
                <a:solidFill>
                  <a:prstClr val="white"/>
                </a:solidFill>
                <a:latin typeface="Bosch Office Sans"/>
              </a:rPr>
              <a:t>$</a:t>
            </a:r>
            <a:r>
              <a:rPr kumimoji="0" lang="en-GB" sz="2001" b="1" i="0" u="none" strike="noStrike" kern="1200" cap="none" spc="0" normalizeH="0" baseline="0" noProof="0" dirty="0">
                <a:ln>
                  <a:noFill/>
                </a:ln>
                <a:solidFill>
                  <a:prstClr val="white"/>
                </a:solidFill>
                <a:effectLst/>
                <a:uLnTx/>
                <a:uFillTx/>
                <a:latin typeface="Bosch Office Sans"/>
                <a:ea typeface="+mn-ea"/>
                <a:cs typeface="+mn-cs"/>
              </a:rPr>
              <a:t> </a:t>
            </a:r>
            <a:r>
              <a:rPr lang="en-US" sz="2001" b="1" dirty="0">
                <a:solidFill>
                  <a:prstClr val="white"/>
                </a:solidFill>
                <a:latin typeface="Bosch Office Sans"/>
              </a:rPr>
              <a:t>1</a:t>
            </a:r>
            <a:r>
              <a:rPr lang="en-US" altLang="zh-CN" sz="2001" b="1" dirty="0">
                <a:solidFill>
                  <a:prstClr val="white"/>
                </a:solidFill>
                <a:latin typeface="Bosch Office Sans"/>
              </a:rPr>
              <a:t>000</a:t>
            </a:r>
            <a:r>
              <a:rPr lang="en-GB" sz="2001" b="1" dirty="0">
                <a:solidFill>
                  <a:prstClr val="white"/>
                </a:solidFill>
                <a:latin typeface="Bosch Office Sans"/>
              </a:rPr>
              <a:t> </a:t>
            </a:r>
            <a:r>
              <a:rPr lang="en-GB" sz="2001" b="1" dirty="0" err="1">
                <a:solidFill>
                  <a:prstClr val="white"/>
                </a:solidFill>
                <a:latin typeface="Bosch Office Sans"/>
              </a:rPr>
              <a:t>bn</a:t>
            </a:r>
            <a:endParaRPr lang="en-GB" sz="2001" b="1" dirty="0">
              <a:solidFill>
                <a:prstClr val="white"/>
              </a:solidFill>
              <a:latin typeface="Bosch Office Sans"/>
            </a:endParaRPr>
          </a:p>
        </p:txBody>
      </p:sp>
      <p:sp>
        <p:nvSpPr>
          <p:cNvPr id="21" name="TextBox 20">
            <a:extLst>
              <a:ext uri="{FF2B5EF4-FFF2-40B4-BE49-F238E27FC236}">
                <a16:creationId xmlns:a16="http://schemas.microsoft.com/office/drawing/2014/main" id="{15B759C9-A4A3-0042-BF28-91C5975095F3}"/>
              </a:ext>
            </a:extLst>
          </p:cNvPr>
          <p:cNvSpPr txBox="1"/>
          <p:nvPr>
            <p:custDataLst>
              <p:tags r:id="rId3"/>
            </p:custDataLst>
          </p:nvPr>
        </p:nvSpPr>
        <p:spPr>
          <a:xfrm>
            <a:off x="496866" y="4810905"/>
            <a:ext cx="3440695" cy="1625104"/>
          </a:xfrm>
          <a:prstGeom prst="rect">
            <a:avLst/>
          </a:prstGeom>
          <a:solidFill>
            <a:srgbClr val="00B0F0"/>
          </a:solidFill>
        </p:spPr>
        <p:txBody>
          <a:bodyPr wrap="square" lIns="0" tIns="0" rIns="0" bIns="0" rtlCol="0">
            <a:noAutofit/>
          </a:bodyPr>
          <a:lstStyle/>
          <a:p>
            <a:pPr lvl="0">
              <a:defRPr/>
            </a:pPr>
            <a:r>
              <a:rPr lang="zh-CN" altLang="en-US" sz="2400" b="1" dirty="0">
                <a:solidFill>
                  <a:prstClr val="white"/>
                </a:solidFill>
              </a:rPr>
              <a:t> </a:t>
            </a:r>
            <a:r>
              <a:rPr lang="en-US" sz="2400" b="1" dirty="0">
                <a:solidFill>
                  <a:prstClr val="white"/>
                </a:solidFill>
              </a:rPr>
              <a:t>213</a:t>
            </a:r>
          </a:p>
          <a:p>
            <a:pPr lvl="0">
              <a:defRPr/>
            </a:pPr>
            <a:r>
              <a:rPr lang="zh-CN" altLang="en-US" sz="1334" b="1" dirty="0">
                <a:solidFill>
                  <a:prstClr val="white"/>
                </a:solidFill>
              </a:rPr>
              <a:t>  </a:t>
            </a:r>
            <a:r>
              <a:rPr lang="en-US" sz="1334" b="1" dirty="0">
                <a:solidFill>
                  <a:prstClr val="white"/>
                </a:solidFill>
              </a:rPr>
              <a:t>Countries, areas or territories with confirmed</a:t>
            </a:r>
          </a:p>
          <a:p>
            <a:pPr>
              <a:defRPr/>
            </a:pPr>
            <a:r>
              <a:rPr kumimoji="0" lang="zh-CN" altLang="en-US" sz="1334" b="1" i="0" u="none" strike="noStrike" kern="1200" cap="none" spc="0" normalizeH="0" baseline="0" noProof="0" dirty="0">
                <a:ln>
                  <a:noFill/>
                </a:ln>
                <a:solidFill>
                  <a:prstClr val="white"/>
                </a:solidFill>
                <a:effectLst/>
                <a:uLnTx/>
                <a:uFillTx/>
                <a:latin typeface="Bosch Office Sans"/>
                <a:ea typeface="+mn-ea"/>
                <a:cs typeface="+mn-cs"/>
              </a:rPr>
              <a:t>  </a:t>
            </a:r>
            <a:r>
              <a:rPr lang="en-US" sz="1334" b="1" dirty="0">
                <a:solidFill>
                  <a:prstClr val="white"/>
                </a:solidFill>
              </a:rPr>
              <a:t>covid-19 cases</a:t>
            </a:r>
            <a:r>
              <a:rPr lang="en-US" sz="1334" b="1" baseline="30000" dirty="0">
                <a:solidFill>
                  <a:prstClr val="white"/>
                </a:solidFill>
              </a:rPr>
              <a:t>2</a:t>
            </a:r>
            <a:endParaRPr lang="en-US" sz="1334" b="1" dirty="0">
              <a:solidFill>
                <a:prstClr val="white"/>
              </a:solidFill>
            </a:endParaRPr>
          </a:p>
          <a:p>
            <a:pPr lvl="0">
              <a:defRPr/>
            </a:pPr>
            <a:endParaRPr kumimoji="0" lang="en-US" sz="1334" b="1" i="0" u="none" strike="noStrike" kern="1200" cap="none" spc="0" normalizeH="0" baseline="0" noProof="0" dirty="0">
              <a:ln>
                <a:noFill/>
              </a:ln>
              <a:solidFill>
                <a:prstClr val="white"/>
              </a:solidFill>
              <a:effectLst/>
              <a:uLnTx/>
              <a:uFillTx/>
              <a:latin typeface="Bosch Office Sans"/>
              <a:ea typeface="+mn-ea"/>
              <a:cs typeface="+mn-cs"/>
            </a:endParaRPr>
          </a:p>
          <a:p>
            <a:pPr lvl="0">
              <a:defRPr/>
            </a:pPr>
            <a:endParaRPr lang="en-US" sz="1334" b="1" dirty="0">
              <a:solidFill>
                <a:prstClr val="white"/>
              </a:solidFill>
              <a:latin typeface="Bosch Office Sans"/>
            </a:endParaRPr>
          </a:p>
          <a:p>
            <a:pPr lvl="0">
              <a:defRPr/>
            </a:pPr>
            <a:endParaRPr kumimoji="0" lang="en-US" sz="1334" b="1" i="0" u="none" strike="noStrike" kern="1200" cap="none" spc="0" normalizeH="0" baseline="0" noProof="0" dirty="0">
              <a:ln>
                <a:noFill/>
              </a:ln>
              <a:solidFill>
                <a:prstClr val="white"/>
              </a:solidFill>
              <a:effectLst/>
              <a:uLnTx/>
              <a:uFillTx/>
              <a:latin typeface="Bosch Office Sans"/>
              <a:ea typeface="+mn-ea"/>
              <a:cs typeface="+mn-cs"/>
            </a:endParaRPr>
          </a:p>
          <a:p>
            <a:pPr lvl="0">
              <a:defRPr/>
            </a:pPr>
            <a:endParaRPr kumimoji="0" lang="en-GB" sz="1334" b="1" i="0" u="none" strike="noStrike" kern="1200" cap="none" spc="0" normalizeH="0" baseline="0" noProof="0" dirty="0">
              <a:ln>
                <a:noFill/>
              </a:ln>
              <a:solidFill>
                <a:prstClr val="white"/>
              </a:solidFill>
              <a:effectLst/>
              <a:uLnTx/>
              <a:uFillTx/>
              <a:latin typeface="Bosch Office Sans"/>
              <a:ea typeface="+mn-ea"/>
              <a:cs typeface="+mn-cs"/>
            </a:endParaRPr>
          </a:p>
        </p:txBody>
      </p:sp>
      <p:sp>
        <p:nvSpPr>
          <p:cNvPr id="22" name="TextBox 21">
            <a:extLst>
              <a:ext uri="{FF2B5EF4-FFF2-40B4-BE49-F238E27FC236}">
                <a16:creationId xmlns:a16="http://schemas.microsoft.com/office/drawing/2014/main" id="{8D5703B6-B8EB-094B-B455-AF3BB511ADF8}"/>
              </a:ext>
            </a:extLst>
          </p:cNvPr>
          <p:cNvSpPr txBox="1"/>
          <p:nvPr>
            <p:custDataLst>
              <p:tags r:id="rId4"/>
            </p:custDataLst>
          </p:nvPr>
        </p:nvSpPr>
        <p:spPr>
          <a:xfrm>
            <a:off x="4035535" y="3042479"/>
            <a:ext cx="1638198" cy="1639756"/>
          </a:xfrm>
          <a:prstGeom prst="rect">
            <a:avLst/>
          </a:prstGeom>
          <a:solidFill>
            <a:schemeClr val="accent5">
              <a:lumMod val="75000"/>
            </a:schemeClr>
          </a:solidFill>
        </p:spPr>
        <p:txBody>
          <a:bodyPr wrap="square" lIns="0" tIns="0" rIns="0" bIns="0" rtlCol="0">
            <a:noAutofit/>
          </a:bodyPr>
          <a:lstStyle/>
          <a:p>
            <a:pPr lvl="0">
              <a:spcBef>
                <a:spcPts val="556"/>
              </a:spcBef>
              <a:defRPr/>
            </a:pPr>
            <a:r>
              <a:rPr lang="en-US" sz="1334" b="1" dirty="0">
                <a:solidFill>
                  <a:prstClr val="white"/>
                </a:solidFill>
              </a:rPr>
              <a:t>Expected number of domestic tourist in 2020</a:t>
            </a:r>
            <a:r>
              <a:rPr lang="en-US" sz="1334" b="1" baseline="30000" dirty="0">
                <a:solidFill>
                  <a:prstClr val="white"/>
                </a:solidFill>
              </a:rPr>
              <a:t>1</a:t>
            </a:r>
            <a:endParaRPr kumimoji="0" lang="en-GB" sz="1334" b="1" i="0" u="none" strike="noStrike" kern="1200" cap="none" spc="0" normalizeH="0" baseline="0" noProof="0" dirty="0">
              <a:ln>
                <a:noFill/>
              </a:ln>
              <a:solidFill>
                <a:prstClr val="white"/>
              </a:solidFill>
              <a:effectLst/>
              <a:uLnTx/>
              <a:uFillTx/>
              <a:latin typeface="Bosch Office Sans"/>
              <a:ea typeface="+mn-ea"/>
              <a:cs typeface="+mn-cs"/>
            </a:endParaRPr>
          </a:p>
          <a:p>
            <a:pPr marL="0" marR="0" lvl="0" indent="0" algn="ctr" defTabSz="914400" rtl="0" eaLnBrk="1" fontAlgn="auto" latinLnBrk="0" hangingPunct="1">
              <a:lnSpc>
                <a:spcPct val="100000"/>
              </a:lnSpc>
              <a:spcBef>
                <a:spcPts val="556"/>
              </a:spcBef>
              <a:spcAft>
                <a:spcPts val="0"/>
              </a:spcAft>
              <a:buClrTx/>
              <a:buSzTx/>
              <a:buFontTx/>
              <a:buNone/>
              <a:tabLst/>
              <a:defRPr/>
            </a:pPr>
            <a:r>
              <a:rPr lang="en-GB" sz="1111" dirty="0">
                <a:solidFill>
                  <a:prstClr val="white"/>
                </a:solidFill>
                <a:latin typeface="Bosch Office Sans"/>
              </a:rPr>
              <a:t>  </a:t>
            </a:r>
            <a:r>
              <a:rPr kumimoji="0" lang="en-GB" sz="2000" b="0" i="0" u="none" strike="noStrike" kern="1200" cap="none" spc="0" normalizeH="0" baseline="0" noProof="0" dirty="0">
                <a:ln>
                  <a:noFill/>
                </a:ln>
                <a:solidFill>
                  <a:prstClr val="white"/>
                </a:solidFill>
                <a:effectLst/>
                <a:uLnTx/>
                <a:uFillTx/>
                <a:latin typeface="Bosch Office Sans"/>
                <a:ea typeface="+mn-ea"/>
                <a:cs typeface="+mn-cs"/>
              </a:rPr>
              <a:t>-56%</a:t>
            </a:r>
          </a:p>
        </p:txBody>
      </p:sp>
      <p:pic>
        <p:nvPicPr>
          <p:cNvPr id="17" name="Picture 16">
            <a:extLst>
              <a:ext uri="{FF2B5EF4-FFF2-40B4-BE49-F238E27FC236}">
                <a16:creationId xmlns:a16="http://schemas.microsoft.com/office/drawing/2014/main" id="{C0D6E265-4D6C-144F-83D5-8BCF45658C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817" y="1237264"/>
            <a:ext cx="1685254" cy="1625104"/>
          </a:xfrm>
          <a:prstGeom prst="rect">
            <a:avLst/>
          </a:prstGeom>
        </p:spPr>
      </p:pic>
      <p:sp>
        <p:nvSpPr>
          <p:cNvPr id="24" name="Rechteck 5">
            <a:extLst>
              <a:ext uri="{FF2B5EF4-FFF2-40B4-BE49-F238E27FC236}">
                <a16:creationId xmlns:a16="http://schemas.microsoft.com/office/drawing/2014/main" id="{C2D0D3A4-6948-7347-A295-C37DDCA32FB4}"/>
              </a:ext>
            </a:extLst>
          </p:cNvPr>
          <p:cNvSpPr>
            <a:spLocks/>
          </p:cNvSpPr>
          <p:nvPr>
            <p:custDataLst>
              <p:tags r:id="rId5"/>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1016264"/>
            <a:r>
              <a:rPr lang="en-GB" sz="1334" kern="0" dirty="0">
                <a:solidFill>
                  <a:srgbClr val="999FA6"/>
                </a:solidFill>
                <a:latin typeface="Bosch Office Sans"/>
              </a:rPr>
              <a:t>1</a:t>
            </a:r>
          </a:p>
        </p:txBody>
      </p:sp>
      <p:pic>
        <p:nvPicPr>
          <p:cNvPr id="26" name="Picture 25">
            <a:extLst>
              <a:ext uri="{FF2B5EF4-FFF2-40B4-BE49-F238E27FC236}">
                <a16:creationId xmlns:a16="http://schemas.microsoft.com/office/drawing/2014/main" id="{565362F2-7028-694A-A342-C1D70E15F64C}"/>
              </a:ext>
            </a:extLst>
          </p:cNvPr>
          <p:cNvPicPr>
            <a:picLocks noChangeAspect="1"/>
          </p:cNvPicPr>
          <p:nvPr/>
        </p:nvPicPr>
        <p:blipFill rotWithShape="1">
          <a:blip r:embed="rId9">
            <a:extLst>
              <a:ext uri="{28A0092B-C50C-407E-A947-70E740481C1C}">
                <a14:useLocalDpi xmlns:a14="http://schemas.microsoft.com/office/drawing/2010/main" val="0"/>
              </a:ext>
            </a:extLst>
          </a:blip>
          <a:srcRect l="32421" t="14000" r="12880" b="13007"/>
          <a:stretch/>
        </p:blipFill>
        <p:spPr>
          <a:xfrm>
            <a:off x="4036782" y="1237263"/>
            <a:ext cx="1658561" cy="1625104"/>
          </a:xfrm>
          <a:prstGeom prst="rect">
            <a:avLst/>
          </a:prstGeom>
        </p:spPr>
      </p:pic>
      <p:pic>
        <p:nvPicPr>
          <p:cNvPr id="30" name="Picture 29">
            <a:extLst>
              <a:ext uri="{FF2B5EF4-FFF2-40B4-BE49-F238E27FC236}">
                <a16:creationId xmlns:a16="http://schemas.microsoft.com/office/drawing/2014/main" id="{CFB0AE03-B670-CD4A-83F8-4EDEC5766888}"/>
              </a:ext>
            </a:extLst>
          </p:cNvPr>
          <p:cNvPicPr>
            <a:picLocks noChangeAspect="1"/>
          </p:cNvPicPr>
          <p:nvPr/>
        </p:nvPicPr>
        <p:blipFill rotWithShape="1">
          <a:blip r:embed="rId10">
            <a:extLst>
              <a:ext uri="{28A0092B-C50C-407E-A947-70E740481C1C}">
                <a14:useLocalDpi xmlns:a14="http://schemas.microsoft.com/office/drawing/2010/main" val="0"/>
              </a:ext>
            </a:extLst>
          </a:blip>
          <a:srcRect l="31953" t="50000" r="9530" b="13564"/>
          <a:stretch/>
        </p:blipFill>
        <p:spPr>
          <a:xfrm>
            <a:off x="2264045" y="3027826"/>
            <a:ext cx="1673516" cy="1639757"/>
          </a:xfrm>
          <a:prstGeom prst="rect">
            <a:avLst/>
          </a:prstGeom>
        </p:spPr>
      </p:pic>
      <p:pic>
        <p:nvPicPr>
          <p:cNvPr id="37" name="Picture 36">
            <a:extLst>
              <a:ext uri="{FF2B5EF4-FFF2-40B4-BE49-F238E27FC236}">
                <a16:creationId xmlns:a16="http://schemas.microsoft.com/office/drawing/2014/main" id="{6BE3AB7F-0340-D54C-86B5-A4FC85E9D1EC}"/>
              </a:ext>
            </a:extLst>
          </p:cNvPr>
          <p:cNvPicPr>
            <a:picLocks noChangeAspect="1"/>
          </p:cNvPicPr>
          <p:nvPr/>
        </p:nvPicPr>
        <p:blipFill rotWithShape="1">
          <a:blip r:embed="rId11">
            <a:extLst>
              <a:ext uri="{28A0092B-C50C-407E-A947-70E740481C1C}">
                <a14:useLocalDpi xmlns:a14="http://schemas.microsoft.com/office/drawing/2010/main" val="0"/>
              </a:ext>
            </a:extLst>
          </a:blip>
          <a:srcRect l="18931" t="605" r="7453" b="14429"/>
          <a:stretch/>
        </p:blipFill>
        <p:spPr>
          <a:xfrm>
            <a:off x="4035536" y="4802051"/>
            <a:ext cx="1638197" cy="1625104"/>
          </a:xfrm>
          <a:prstGeom prst="rect">
            <a:avLst/>
          </a:prstGeom>
        </p:spPr>
      </p:pic>
      <p:sp>
        <p:nvSpPr>
          <p:cNvPr id="40" name="Rectangle 39">
            <a:extLst>
              <a:ext uri="{FF2B5EF4-FFF2-40B4-BE49-F238E27FC236}">
                <a16:creationId xmlns:a16="http://schemas.microsoft.com/office/drawing/2014/main" id="{E59CE422-288F-4D4A-BC4B-A9765EA6640D}"/>
              </a:ext>
            </a:extLst>
          </p:cNvPr>
          <p:cNvSpPr/>
          <p:nvPr/>
        </p:nvSpPr>
        <p:spPr>
          <a:xfrm>
            <a:off x="6442762" y="6313895"/>
            <a:ext cx="2193229" cy="215444"/>
          </a:xfrm>
          <a:prstGeom prst="rect">
            <a:avLst/>
          </a:prstGeom>
        </p:spPr>
        <p:txBody>
          <a:bodyPr wrap="none">
            <a:spAutoFit/>
          </a:bodyPr>
          <a:lstStyle/>
          <a:p>
            <a:pPr lvl="0"/>
            <a:r>
              <a:rPr lang="en-US" altLang="zh-CN" sz="800" dirty="0">
                <a:solidFill>
                  <a:srgbClr val="000000">
                    <a:lumMod val="50000"/>
                    <a:lumOff val="50000"/>
                  </a:srgbClr>
                </a:solidFill>
                <a:latin typeface="Bosch Office Sans" pitchFamily="34" charset="0"/>
              </a:rPr>
              <a:t>—</a:t>
            </a:r>
            <a:r>
              <a:rPr lang="en-US" altLang="zh-CN" sz="800" dirty="0">
                <a:solidFill>
                  <a:srgbClr val="5A5858"/>
                </a:solidFill>
                <a:latin typeface="Bosch Office Sans" pitchFamily="2" charset="0"/>
              </a:rPr>
              <a:t> 2. Data established by WHO</a:t>
            </a:r>
            <a:r>
              <a:rPr lang="zh-CN" altLang="en-US" sz="800" dirty="0">
                <a:solidFill>
                  <a:srgbClr val="5A5858"/>
                </a:solidFill>
                <a:latin typeface="Bosch Office Sans" pitchFamily="2" charset="0"/>
              </a:rPr>
              <a:t> </a:t>
            </a:r>
            <a:r>
              <a:rPr lang="en-US" altLang="zh-CN" sz="800" dirty="0">
                <a:solidFill>
                  <a:srgbClr val="5A5858"/>
                </a:solidFill>
                <a:latin typeface="Bosch Office Sans" pitchFamily="2" charset="0"/>
              </a:rPr>
              <a:t>on  Apr. 23, 2020</a:t>
            </a:r>
            <a:endParaRPr lang="zh-CN" altLang="en-US" dirty="0">
              <a:solidFill>
                <a:srgbClr val="000000"/>
              </a:solidFill>
              <a:latin typeface="Bosch Office Sans" pitchFamily="2" charset="0"/>
            </a:endParaRPr>
          </a:p>
        </p:txBody>
      </p:sp>
      <p:sp>
        <p:nvSpPr>
          <p:cNvPr id="42" name="Rectangle 41">
            <a:extLst>
              <a:ext uri="{FF2B5EF4-FFF2-40B4-BE49-F238E27FC236}">
                <a16:creationId xmlns:a16="http://schemas.microsoft.com/office/drawing/2014/main" id="{57F534E4-2AB1-964C-A01A-1E323921FA68}"/>
              </a:ext>
            </a:extLst>
          </p:cNvPr>
          <p:cNvSpPr/>
          <p:nvPr/>
        </p:nvSpPr>
        <p:spPr>
          <a:xfrm>
            <a:off x="6442762" y="6173819"/>
            <a:ext cx="2811988" cy="215444"/>
          </a:xfrm>
          <a:prstGeom prst="rect">
            <a:avLst/>
          </a:prstGeom>
        </p:spPr>
        <p:txBody>
          <a:bodyPr wrap="none">
            <a:spAutoFit/>
          </a:bodyPr>
          <a:lstStyle/>
          <a:p>
            <a:pPr lvl="0"/>
            <a:r>
              <a:rPr lang="en-US" altLang="zh-CN" sz="800" dirty="0">
                <a:solidFill>
                  <a:srgbClr val="000000">
                    <a:lumMod val="50000"/>
                    <a:lumOff val="50000"/>
                  </a:srgbClr>
                </a:solidFill>
                <a:latin typeface="Bosch Office Sans" pitchFamily="34" charset="0"/>
              </a:rPr>
              <a:t>—</a:t>
            </a:r>
            <a:r>
              <a:rPr lang="en-US" altLang="zh-CN" sz="800" dirty="0">
                <a:solidFill>
                  <a:srgbClr val="5A5858"/>
                </a:solidFill>
                <a:latin typeface="Bosch Office Sans" pitchFamily="2" charset="0"/>
              </a:rPr>
              <a:t> 1. Established on Mar. 1, 2020 from</a:t>
            </a:r>
            <a:r>
              <a:rPr lang="zh-CN" altLang="en-US" sz="800" dirty="0">
                <a:solidFill>
                  <a:srgbClr val="5A5858"/>
                </a:solidFill>
                <a:latin typeface="Bosch Office Sans" pitchFamily="2" charset="0"/>
              </a:rPr>
              <a:t> </a:t>
            </a:r>
            <a:r>
              <a:rPr lang="en-US" altLang="zh-CN" sz="800" dirty="0">
                <a:solidFill>
                  <a:srgbClr val="5A5858"/>
                </a:solidFill>
                <a:latin typeface="Bosch Office Sans" pitchFamily="2" charset="0"/>
              </a:rPr>
              <a:t>China Tourism Academy</a:t>
            </a:r>
            <a:endParaRPr lang="zh-CN" altLang="en-US" dirty="0">
              <a:solidFill>
                <a:srgbClr val="000000"/>
              </a:solidFill>
              <a:latin typeface="Bosch Office Sans" pitchFamily="2" charset="0"/>
            </a:endParaRPr>
          </a:p>
        </p:txBody>
      </p:sp>
      <p:sp>
        <p:nvSpPr>
          <p:cNvPr id="43" name="TextBox 42">
            <a:extLst>
              <a:ext uri="{FF2B5EF4-FFF2-40B4-BE49-F238E27FC236}">
                <a16:creationId xmlns:a16="http://schemas.microsoft.com/office/drawing/2014/main" id="{C6ECF800-23A9-F54E-B60C-ADEA89BB6300}"/>
              </a:ext>
            </a:extLst>
          </p:cNvPr>
          <p:cNvSpPr txBox="1"/>
          <p:nvPr/>
        </p:nvSpPr>
        <p:spPr>
          <a:xfrm>
            <a:off x="6442762" y="1449977"/>
            <a:ext cx="4765565" cy="4311017"/>
          </a:xfrm>
          <a:prstGeom prst="rect">
            <a:avLst/>
          </a:prstGeom>
          <a:noFill/>
        </p:spPr>
        <p:txBody>
          <a:bodyPr wrap="square" lIns="0" tIns="0" rIns="0" bIns="0" rtlCol="0">
            <a:noAutofit/>
          </a:bodyPr>
          <a:lstStyle/>
          <a:p>
            <a:pPr>
              <a:lnSpc>
                <a:spcPts val="2600"/>
              </a:lnSpc>
              <a:spcBef>
                <a:spcPts val="500"/>
              </a:spcBef>
              <a:buFontTx/>
              <a:buNone/>
            </a:pPr>
            <a:r>
              <a:rPr lang="en-US" altLang="zh-CN" sz="2223" dirty="0">
                <a:solidFill>
                  <a:srgbClr val="005691"/>
                </a:solidFill>
                <a:latin typeface="Bosch Office Sans" charset="0"/>
              </a:rPr>
              <a:t>China‘s epidemic situation is getting</a:t>
            </a:r>
            <a:r>
              <a:rPr lang="zh-CN" altLang="en-US" sz="2223" dirty="0">
                <a:solidFill>
                  <a:srgbClr val="005691"/>
                </a:solidFill>
                <a:latin typeface="Bosch Office Sans" charset="0"/>
              </a:rPr>
              <a:t> </a:t>
            </a:r>
            <a:r>
              <a:rPr lang="en-US" altLang="zh-CN" sz="2223" dirty="0">
                <a:solidFill>
                  <a:srgbClr val="005691"/>
                </a:solidFill>
                <a:latin typeface="Bosch Office Sans" charset="0"/>
              </a:rPr>
              <a:t>better, and people who have been suppressed for a long time are eager to go out to relax. However, the vigilance developed in the past few months about the outside environment and crowd gathering has not been eliminated. Therefore, long-distance, cross-region travels will be carefully selected.</a:t>
            </a:r>
            <a:r>
              <a:rPr lang="zh-CN" altLang="en-US" sz="2223" dirty="0">
                <a:solidFill>
                  <a:srgbClr val="005691"/>
                </a:solidFill>
                <a:latin typeface="Bosch Office Sans" charset="0"/>
              </a:rPr>
              <a:t> </a:t>
            </a:r>
            <a:r>
              <a:rPr lang="en-US" altLang="zh-CN" sz="2223" dirty="0">
                <a:solidFill>
                  <a:srgbClr val="005691"/>
                </a:solidFill>
                <a:latin typeface="Bosch Office Sans" charset="0"/>
              </a:rPr>
              <a:t>Thus, the reliable and safe rural tourism around cities in the short term will be the first choice for tourists.</a:t>
            </a:r>
            <a:endParaRPr lang="en-US" sz="2223" dirty="0">
              <a:solidFill>
                <a:srgbClr val="005691"/>
              </a:solidFill>
              <a:latin typeface="Bosch Office Sans" charset="0"/>
            </a:endParaRPr>
          </a:p>
        </p:txBody>
      </p:sp>
    </p:spTree>
    <p:extLst>
      <p:ext uri="{BB962C8B-B14F-4D97-AF65-F5344CB8AC3E}">
        <p14:creationId xmlns:p14="http://schemas.microsoft.com/office/powerpoint/2010/main" val="2773311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55DEB25-7AB4-1646-BD56-AE1E6BE5FB2A}"/>
              </a:ext>
            </a:extLst>
          </p:cNvPr>
          <p:cNvPicPr>
            <a:picLocks noChangeAspect="1"/>
          </p:cNvPicPr>
          <p:nvPr/>
        </p:nvPicPr>
        <p:blipFill>
          <a:blip r:embed="rId21">
            <a:alphaModFix amt="68000"/>
          </a:blip>
          <a:stretch>
            <a:fillRect/>
          </a:stretch>
        </p:blipFill>
        <p:spPr>
          <a:xfrm>
            <a:off x="0" y="4376097"/>
            <a:ext cx="12192000" cy="2335464"/>
          </a:xfrm>
          <a:prstGeom prst="rect">
            <a:avLst/>
          </a:prstGeom>
        </p:spPr>
      </p:pic>
      <p:sp>
        <p:nvSpPr>
          <p:cNvPr id="26" name="Rechteck 25"/>
          <p:cNvSpPr/>
          <p:nvPr>
            <p:custDataLst>
              <p:tags r:id="rId2"/>
            </p:custDataLst>
          </p:nvPr>
        </p:nvSpPr>
        <p:spPr>
          <a:xfrm>
            <a:off x="192076" y="3065762"/>
            <a:ext cx="11750300" cy="776495"/>
          </a:xfrm>
          <a:prstGeom prst="rect">
            <a:avLst/>
          </a:prstGeom>
        </p:spPr>
        <p:txBody>
          <a:bodyPr wrap="square">
            <a:spAutoFit/>
          </a:bodyPr>
          <a:lstStyle/>
          <a:p>
            <a:r>
              <a:rPr lang="en-US" sz="2223" dirty="0">
                <a:solidFill>
                  <a:srgbClr val="005691"/>
                </a:solidFill>
                <a:latin typeface="Bosch Office Sans" charset="0"/>
                <a:ea typeface="Bosch Office Sans" charset="0"/>
                <a:cs typeface="Bosch Office Sans" charset="0"/>
              </a:rPr>
              <a:t>To address these critical demands and build market-leading capabilities, our vision is to help </a:t>
            </a:r>
            <a:r>
              <a:rPr lang="en-US" sz="2223" dirty="0" err="1">
                <a:solidFill>
                  <a:srgbClr val="005691"/>
                </a:solidFill>
                <a:latin typeface="Bosch Office Sans" charset="0"/>
                <a:ea typeface="Bosch Office Sans" charset="0"/>
                <a:cs typeface="Bosch Office Sans" charset="0"/>
              </a:rPr>
              <a:t>Fliggy</a:t>
            </a:r>
            <a:r>
              <a:rPr lang="en-US" sz="2223" dirty="0">
                <a:solidFill>
                  <a:srgbClr val="005691"/>
                </a:solidFill>
                <a:latin typeface="Bosch Office Sans" charset="0"/>
                <a:ea typeface="Bosch Office Sans" charset="0"/>
                <a:cs typeface="Bosch Office Sans" charset="0"/>
              </a:rPr>
              <a:t>, an online travel agency, to develop rural tourism projects. </a:t>
            </a:r>
            <a:endParaRPr lang="en-GB" sz="2223" dirty="0">
              <a:solidFill>
                <a:srgbClr val="005691"/>
              </a:solidFill>
              <a:latin typeface="Bosch Office Sans" charset="0"/>
              <a:ea typeface="Bosch Office Sans" charset="0"/>
              <a:cs typeface="Bosch Office Sans" charset="0"/>
            </a:endParaRPr>
          </a:p>
        </p:txBody>
      </p:sp>
      <p:sp>
        <p:nvSpPr>
          <p:cNvPr id="6" name="Rechteck 5"/>
          <p:cNvSpPr>
            <a:spLocks/>
          </p:cNvSpPr>
          <p:nvPr>
            <p:custDataLst>
              <p:tags r:id="rId3"/>
            </p:custDataLst>
          </p:nvPr>
        </p:nvSpPr>
        <p:spPr>
          <a:xfrm>
            <a:off x="266164" y="6237552"/>
            <a:ext cx="2821810" cy="474008"/>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1016264"/>
            <a:r>
              <a:rPr lang="en-GB" sz="1334" kern="0" dirty="0">
                <a:latin typeface="Bosch Office Sans"/>
              </a:rPr>
              <a:t>2</a:t>
            </a:r>
          </a:p>
        </p:txBody>
      </p:sp>
      <p:sp>
        <p:nvSpPr>
          <p:cNvPr id="5" name="Rechteck 4"/>
          <p:cNvSpPr>
            <a:spLocks/>
          </p:cNvSpPr>
          <p:nvPr>
            <p:custDataLst>
              <p:tags r:id="rId4"/>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GB" sz="611" kern="0" dirty="0">
              <a:solidFill>
                <a:srgbClr val="000000"/>
              </a:solidFill>
              <a:latin typeface="Bosch Office Sans"/>
            </a:endParaRPr>
          </a:p>
        </p:txBody>
      </p:sp>
      <p:sp>
        <p:nvSpPr>
          <p:cNvPr id="4" name="Textfeld 3" hidden="1"/>
          <p:cNvSpPr txBox="1">
            <a:spLocks/>
          </p:cNvSpPr>
          <p:nvPr>
            <p:custDataLst>
              <p:tags r:id="rId5"/>
            </p:custDataLst>
          </p:nvPr>
        </p:nvSpPr>
        <p:spPr>
          <a:xfrm>
            <a:off x="197" y="1439704"/>
            <a:ext cx="0" cy="4632458"/>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GB" sz="1445" kern="0" dirty="0"/>
          </a:p>
        </p:txBody>
      </p:sp>
      <p:sp>
        <p:nvSpPr>
          <p:cNvPr id="2" name="Titel 1"/>
          <p:cNvSpPr>
            <a:spLocks noGrp="1"/>
          </p:cNvSpPr>
          <p:nvPr>
            <p:ph type="title"/>
            <p:custDataLst>
              <p:tags r:id="rId6"/>
            </p:custDataLst>
          </p:nvPr>
        </p:nvSpPr>
        <p:spPr>
          <a:xfrm>
            <a:off x="303971" y="795230"/>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noAutofit/>
          </a:bodyPr>
          <a:lstStyle/>
          <a:p>
            <a:pPr>
              <a:lnSpc>
                <a:spcPct val="89000"/>
              </a:lnSpc>
              <a:spcBef>
                <a:spcPts val="0"/>
              </a:spcBef>
            </a:pPr>
            <a:r>
              <a:rPr lang="en-GB" dirty="0">
                <a:solidFill>
                  <a:schemeClr val="tx1"/>
                </a:solidFill>
              </a:rPr>
              <a:t>2.1 Services Introduction</a:t>
            </a:r>
          </a:p>
        </p:txBody>
      </p:sp>
      <p:sp>
        <p:nvSpPr>
          <p:cNvPr id="29" name="Rechteck 28"/>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a:lnSpc>
                <a:spcPts val="1000"/>
              </a:lnSpc>
            </a:pPr>
            <a:endParaRPr lang="de-DE" sz="611" dirty="0">
              <a:solidFill>
                <a:srgbClr val="000000"/>
              </a:solidFill>
            </a:endParaRPr>
          </a:p>
        </p:txBody>
      </p:sp>
      <p:sp>
        <p:nvSpPr>
          <p:cNvPr id="31" name="Rechteck 30"/>
          <p:cNvSpPr>
            <a:spLocks/>
          </p:cNvSpPr>
          <p:nvPr>
            <p:custDataLst>
              <p:tags r:id="rId8"/>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US" sz="611" kern="0" dirty="0">
              <a:solidFill>
                <a:srgbClr val="000000"/>
              </a:solidFill>
              <a:latin typeface="Bosch Office Sans"/>
            </a:endParaRPr>
          </a:p>
        </p:txBody>
      </p:sp>
      <p:sp>
        <p:nvSpPr>
          <p:cNvPr id="32" name="Rechteck 31"/>
          <p:cNvSpPr>
            <a:spLocks/>
          </p:cNvSpPr>
          <p:nvPr>
            <p:custDataLst>
              <p:tags r:id="rId9"/>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a:lnSpc>
                <a:spcPts val="1000"/>
              </a:lnSpc>
            </a:pPr>
            <a:endParaRPr lang="de-DE" sz="611">
              <a:solidFill>
                <a:srgbClr val="000000"/>
              </a:solidFill>
            </a:endParaRPr>
          </a:p>
        </p:txBody>
      </p:sp>
      <p:sp>
        <p:nvSpPr>
          <p:cNvPr id="39" name="Rechteck 38"/>
          <p:cNvSpPr>
            <a:spLocks/>
          </p:cNvSpPr>
          <p:nvPr>
            <p:custDataLst>
              <p:tags r:id="rId10"/>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 xmlns:a14="http://schemas.microsoft.com/office/drawing/2010/main" w="9525" cap="flat" cmpd="sng" algn="ctr">
                <a:solidFill>
                  <a:schemeClr val="accent1"/>
                </a:solidFill>
                <a:prstDash val="solid"/>
              </a14:hiddenLine>
            </a:ext>
            <a:ext uri="{AF507438-7753-43e0-B8FC-AC1667EBCBE1}">
              <a14:hiddenEffects xmlns="" xmlns:a14="http://schemas.microsoft.com/office/drawing/2010/main">
                <a:effectLst>
                  <a:outerShdw blurRad="63500" rotWithShape="0">
                    <a:scrgbClr r="0" g="0" b="0"/>
                  </a:outerShdw>
                </a:effectLst>
              </a14:hiddenEffects>
            </a:ext>
            <a:ext uri="{53640926-AAD7-44d8-BBD7-CCE9431645EC}">
              <a14:shadowObscured xmlns=""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a:lnSpc>
                <a:spcPts val="1000"/>
              </a:lnSpc>
            </a:pPr>
            <a:endParaRPr lang="de-DE" sz="667">
              <a:solidFill>
                <a:srgbClr val="000000"/>
              </a:solidFill>
            </a:endParaRPr>
          </a:p>
        </p:txBody>
      </p:sp>
      <p:sp>
        <p:nvSpPr>
          <p:cNvPr id="40" name="Rechteck 39"/>
          <p:cNvSpPr>
            <a:spLocks/>
          </p:cNvSpPr>
          <p:nvPr>
            <p:custDataLst>
              <p:tags r:id="rId11"/>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 xmlns:a14="http://schemas.microsoft.com/office/drawing/2010/main" w="9525" cap="flat" cmpd="sng" algn="ctr">
                <a:solidFill>
                  <a:schemeClr val="accent1"/>
                </a:solidFill>
                <a:prstDash val="solid"/>
              </a14:hiddenLine>
            </a:ext>
            <a:ext uri="{AF507438-7753-43e0-B8FC-AC1667EBCBE1}">
              <a14:hiddenEffects xmlns="" xmlns:a14="http://schemas.microsoft.com/office/drawing/2010/main">
                <a:effectLst>
                  <a:outerShdw blurRad="63500" rotWithShape="0">
                    <a:scrgbClr r="0" g="0" b="0"/>
                  </a:outerShdw>
                </a:effectLst>
              </a14:hiddenEffects>
            </a:ext>
            <a:ext uri="{53640926-AAD7-44d8-BBD7-CCE9431645EC}">
              <a14:shadowObscured xmlns=""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a:lnSpc>
                <a:spcPts val="1000"/>
              </a:lnSpc>
            </a:pPr>
            <a:endParaRPr lang="en-US" sz="667">
              <a:solidFill>
                <a:srgbClr val="000000"/>
              </a:solidFill>
            </a:endParaRPr>
          </a:p>
        </p:txBody>
      </p:sp>
      <p:sp>
        <p:nvSpPr>
          <p:cNvPr id="49" name="Rechteck 48"/>
          <p:cNvSpPr>
            <a:spLocks/>
          </p:cNvSpPr>
          <p:nvPr>
            <p:custDataLst>
              <p:tags r:id="rId12"/>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a:lnSpc>
                <a:spcPts val="1000"/>
              </a:lnSpc>
            </a:pPr>
            <a:endParaRPr lang="de-DE" sz="667">
              <a:solidFill>
                <a:srgbClr val="000000"/>
              </a:solidFill>
            </a:endParaRPr>
          </a:p>
        </p:txBody>
      </p:sp>
      <p:sp>
        <p:nvSpPr>
          <p:cNvPr id="108" name="Rechteck 107"/>
          <p:cNvSpPr/>
          <p:nvPr>
            <p:custDataLst>
              <p:tags r:id="rId13"/>
            </p:custDataLst>
          </p:nvPr>
        </p:nvSpPr>
        <p:spPr>
          <a:xfrm>
            <a:off x="904330" y="2431644"/>
            <a:ext cx="11459906" cy="3222945"/>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400103" rIns="400103" rtlCol="0" anchor="ctr"/>
          <a:lstStyle/>
          <a:p>
            <a:endParaRPr lang="en-GB" sz="3556" b="1" dirty="0">
              <a:solidFill>
                <a:schemeClr val="accent1"/>
              </a:solidFill>
              <a:cs typeface="Bosch Office Sans"/>
            </a:endParaRPr>
          </a:p>
        </p:txBody>
      </p:sp>
      <p:sp>
        <p:nvSpPr>
          <p:cNvPr id="23" name="Rechteck 22"/>
          <p:cNvSpPr/>
          <p:nvPr>
            <p:custDataLst>
              <p:tags r:id="rId14"/>
            </p:custDataLst>
          </p:nvPr>
        </p:nvSpPr>
        <p:spPr>
          <a:xfrm>
            <a:off x="192076" y="1732890"/>
            <a:ext cx="4835383" cy="212046"/>
          </a:xfrm>
          <a:prstGeom prst="rect">
            <a:avLst/>
          </a:prstGeom>
        </p:spPr>
        <p:txBody>
          <a:bodyPr wrap="square">
            <a:spAutoFit/>
          </a:bodyPr>
          <a:lstStyle/>
          <a:p>
            <a:r>
              <a:rPr lang="en-US" sz="778" dirty="0">
                <a:solidFill>
                  <a:srgbClr val="005691"/>
                </a:solidFill>
                <a:latin typeface="Bosch Office Sans" charset="0"/>
                <a:ea typeface="Bosch Office Sans" charset="0"/>
                <a:cs typeface="Bosch Office Sans" charset="0"/>
              </a:rPr>
              <a:t>The reliable and safe rural tourism around cities in the short term will be the first choice for tourists.</a:t>
            </a:r>
            <a:endParaRPr lang="en-GB" sz="778" dirty="0">
              <a:solidFill>
                <a:srgbClr val="005691"/>
              </a:solidFill>
              <a:latin typeface="Bosch Office Sans" charset="0"/>
              <a:ea typeface="Bosch Office Sans" charset="0"/>
              <a:cs typeface="Bosch Office Sans" charset="0"/>
            </a:endParaRPr>
          </a:p>
        </p:txBody>
      </p:sp>
      <p:sp>
        <p:nvSpPr>
          <p:cNvPr id="24" name="Textfeld 23"/>
          <p:cNvSpPr txBox="1"/>
          <p:nvPr>
            <p:custDataLst>
              <p:tags r:id="rId15"/>
            </p:custDataLst>
          </p:nvPr>
        </p:nvSpPr>
        <p:spPr>
          <a:xfrm>
            <a:off x="266164" y="1560162"/>
            <a:ext cx="3801013" cy="157926"/>
          </a:xfrm>
          <a:prstGeom prst="rect">
            <a:avLst/>
          </a:prstGeom>
          <a:noFill/>
        </p:spPr>
        <p:txBody>
          <a:bodyPr wrap="square" lIns="0" tIns="0" rIns="0" bIns="0" rtlCol="0">
            <a:noAutofit/>
          </a:bodyPr>
          <a:lstStyle/>
          <a:p>
            <a:r>
              <a:rPr lang="en-GB" sz="1111" dirty="0">
                <a:solidFill>
                  <a:srgbClr val="005691"/>
                </a:solidFill>
                <a:latin typeface="Bosch Office Sans" charset="0"/>
                <a:ea typeface="Bosch Office Sans" charset="0"/>
                <a:cs typeface="Bosch Office Sans" charset="0"/>
              </a:rPr>
              <a:t> Market background </a:t>
            </a:r>
          </a:p>
        </p:txBody>
      </p:sp>
      <p:pic>
        <p:nvPicPr>
          <p:cNvPr id="25" name="Bild 2"/>
          <p:cNvPicPr>
            <a:picLocks noChangeAspect="1"/>
          </p:cNvPicPr>
          <p:nvPr>
            <p:custDataLst>
              <p:tags r:id="rId16"/>
            </p:custDataLst>
          </p:nvPr>
        </p:nvPicPr>
        <p:blipFill>
          <a:blip r:embed="rId22"/>
          <a:stretch>
            <a:fillRect/>
          </a:stretch>
        </p:blipFill>
        <p:spPr>
          <a:xfrm>
            <a:off x="266164" y="1996896"/>
            <a:ext cx="4177963" cy="70574"/>
          </a:xfrm>
          <a:prstGeom prst="rect">
            <a:avLst/>
          </a:prstGeom>
        </p:spPr>
      </p:pic>
      <p:sp>
        <p:nvSpPr>
          <p:cNvPr id="27" name="Textfeld 26"/>
          <p:cNvSpPr txBox="1"/>
          <p:nvPr>
            <p:custDataLst>
              <p:tags r:id="rId17"/>
            </p:custDataLst>
          </p:nvPr>
        </p:nvSpPr>
        <p:spPr>
          <a:xfrm>
            <a:off x="266164" y="2604393"/>
            <a:ext cx="8667974" cy="324938"/>
          </a:xfrm>
          <a:prstGeom prst="rect">
            <a:avLst/>
          </a:prstGeom>
          <a:noFill/>
        </p:spPr>
        <p:txBody>
          <a:bodyPr wrap="square" lIns="0" tIns="0" rIns="0" bIns="0" rtlCol="0">
            <a:noAutofit/>
          </a:bodyPr>
          <a:lstStyle/>
          <a:p>
            <a:r>
              <a:rPr lang="en-GB" sz="2667" b="1" dirty="0">
                <a:solidFill>
                  <a:srgbClr val="005691"/>
                </a:solidFill>
                <a:latin typeface="Bosch Office Sans" charset="0"/>
                <a:ea typeface="Bosch Office Sans" charset="0"/>
                <a:cs typeface="Bosch Office Sans" charset="0"/>
              </a:rPr>
              <a:t>Goals and Objectives</a:t>
            </a:r>
            <a:r>
              <a:rPr lang="en-GB" sz="2667" dirty="0">
                <a:solidFill>
                  <a:srgbClr val="005691"/>
                </a:solidFill>
                <a:latin typeface="Bosch Office Sans" charset="0"/>
                <a:ea typeface="Bosch Office Sans" charset="0"/>
                <a:cs typeface="Bosch Office Sans" charset="0"/>
              </a:rPr>
              <a:t> – </a:t>
            </a:r>
            <a:r>
              <a:rPr lang="en-US" sz="2667" dirty="0">
                <a:solidFill>
                  <a:srgbClr val="005691"/>
                </a:solidFill>
                <a:latin typeface="Bosch Office Sans" charset="0"/>
                <a:ea typeface="Bosch Office Sans" charset="0"/>
                <a:cs typeface="Bosch Office Sans" charset="0"/>
              </a:rPr>
              <a:t>brief overview of the business </a:t>
            </a:r>
            <a:endParaRPr lang="en-GB" sz="2667" dirty="0">
              <a:solidFill>
                <a:srgbClr val="005691"/>
              </a:solidFill>
              <a:latin typeface="Bosch Office Sans" charset="0"/>
              <a:ea typeface="Bosch Office Sans" charset="0"/>
              <a:cs typeface="Bosch Office Sans" charset="0"/>
            </a:endParaRPr>
          </a:p>
        </p:txBody>
      </p:sp>
      <p:pic>
        <p:nvPicPr>
          <p:cNvPr id="28" name="Bild 2_"/>
          <p:cNvPicPr>
            <a:picLocks noChangeAspect="1"/>
          </p:cNvPicPr>
          <p:nvPr>
            <p:custDataLst>
              <p:tags r:id="rId18"/>
            </p:custDataLst>
          </p:nvPr>
        </p:nvPicPr>
        <p:blipFill>
          <a:blip r:embed="rId22"/>
          <a:stretch>
            <a:fillRect/>
          </a:stretch>
        </p:blipFill>
        <p:spPr>
          <a:xfrm>
            <a:off x="266164" y="4376096"/>
            <a:ext cx="11042840" cy="186514"/>
          </a:xfrm>
          <a:prstGeom prst="rect">
            <a:avLst/>
          </a:prstGeom>
        </p:spPr>
      </p:pic>
      <p:sp>
        <p:nvSpPr>
          <p:cNvPr id="3" name="Rectangle 2">
            <a:extLst>
              <a:ext uri="{FF2B5EF4-FFF2-40B4-BE49-F238E27FC236}">
                <a16:creationId xmlns:a16="http://schemas.microsoft.com/office/drawing/2014/main" id="{49DA347D-3256-EE43-B11E-F2DC7EEDE6C1}"/>
              </a:ext>
            </a:extLst>
          </p:cNvPr>
          <p:cNvSpPr/>
          <p:nvPr/>
        </p:nvSpPr>
        <p:spPr>
          <a:xfrm>
            <a:off x="192076" y="126806"/>
            <a:ext cx="6125395" cy="694934"/>
          </a:xfrm>
          <a:prstGeom prst="rect">
            <a:avLst/>
          </a:prstGeom>
        </p:spPr>
        <p:txBody>
          <a:bodyPr wrap="none">
            <a:spAutoFit/>
          </a:bodyPr>
          <a:lstStyle/>
          <a:p>
            <a:pPr lvl="0" defTabSz="1016264">
              <a:lnSpc>
                <a:spcPct val="89000"/>
              </a:lnSpc>
            </a:pPr>
            <a:r>
              <a:rPr lang="en-US" altLang="zh-CN" sz="4400" b="1" kern="0" spc="-100" dirty="0">
                <a:solidFill>
                  <a:srgbClr val="0D9BD9"/>
                </a:solidFill>
                <a:latin typeface="Bosch Office Sans" pitchFamily="2" charset="0"/>
                <a:cs typeface="+mn-ea"/>
              </a:rPr>
              <a:t>2.</a:t>
            </a:r>
            <a:r>
              <a:rPr lang="zh-CN" altLang="en-US" sz="4400" b="1" kern="0" spc="-100" dirty="0">
                <a:solidFill>
                  <a:srgbClr val="0D9BD9"/>
                </a:solidFill>
                <a:latin typeface="Bosch Office Sans" pitchFamily="2" charset="0"/>
                <a:cs typeface="+mn-ea"/>
              </a:rPr>
              <a:t> </a:t>
            </a:r>
            <a:r>
              <a:rPr lang="en-GB" sz="4400" b="1" kern="0" spc="-100" dirty="0">
                <a:solidFill>
                  <a:srgbClr val="0D9BD9"/>
                </a:solidFill>
                <a:latin typeface="Bosch Office Sans" pitchFamily="2" charset="0"/>
                <a:cs typeface="+mn-ea"/>
              </a:rPr>
              <a:t>BUSINESS DESCRIPTION </a:t>
            </a:r>
            <a:endParaRPr lang="en-GB" sz="3112" kern="0" dirty="0">
              <a:solidFill>
                <a:srgbClr val="0D9BD9"/>
              </a:solidFill>
            </a:endParaRPr>
          </a:p>
        </p:txBody>
      </p:sp>
      <p:pic>
        <p:nvPicPr>
          <p:cNvPr id="33" name="Picture 32">
            <a:extLst>
              <a:ext uri="{FF2B5EF4-FFF2-40B4-BE49-F238E27FC236}">
                <a16:creationId xmlns:a16="http://schemas.microsoft.com/office/drawing/2014/main" id="{03F3575C-5289-E544-9D2C-D0917A37191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947379" y="6237552"/>
            <a:ext cx="957258" cy="377564"/>
          </a:xfrm>
          <a:prstGeom prst="rect">
            <a:avLst/>
          </a:prstGeom>
        </p:spPr>
      </p:pic>
      <p:sp>
        <p:nvSpPr>
          <p:cNvPr id="12" name="Rectangle 11">
            <a:extLst>
              <a:ext uri="{FF2B5EF4-FFF2-40B4-BE49-F238E27FC236}">
                <a16:creationId xmlns:a16="http://schemas.microsoft.com/office/drawing/2014/main" id="{566BB25B-CC64-7A40-A898-808455FD8EE3}"/>
              </a:ext>
            </a:extLst>
          </p:cNvPr>
          <p:cNvSpPr/>
          <p:nvPr/>
        </p:nvSpPr>
        <p:spPr>
          <a:xfrm>
            <a:off x="46278" y="1477070"/>
            <a:ext cx="12131817" cy="884651"/>
          </a:xfrm>
          <a:prstGeom prst="rect">
            <a:avLst/>
          </a:prstGeom>
          <a:solidFill>
            <a:srgbClr val="FFFFFF">
              <a:alpha val="73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id="{CC44CBFD-B94D-644E-88D9-B8E9A593A2E5}"/>
              </a:ext>
            </a:extLst>
          </p:cNvPr>
          <p:cNvSpPr txBox="1"/>
          <p:nvPr/>
        </p:nvSpPr>
        <p:spPr>
          <a:xfrm>
            <a:off x="7910945" y="1828800"/>
            <a:ext cx="0" cy="0"/>
          </a:xfrm>
          <a:prstGeom prst="rect">
            <a:avLst/>
          </a:prstGeom>
          <a:noFill/>
        </p:spPr>
        <p:txBody>
          <a:bodyPr wrap="none" lIns="0" tIns="0" rIns="0" bIns="0" rtlCol="0">
            <a:noAutofit/>
          </a:bodyPr>
          <a:lstStyle/>
          <a:p>
            <a:pPr>
              <a:lnSpc>
                <a:spcPts val="2300"/>
              </a:lnSpc>
              <a:spcBef>
                <a:spcPts val="500"/>
              </a:spcBef>
              <a:buFontTx/>
              <a:buNone/>
            </a:pPr>
            <a:endParaRPr lang="en-US" dirty="0"/>
          </a:p>
        </p:txBody>
      </p:sp>
      <p:sp>
        <p:nvSpPr>
          <p:cNvPr id="14" name="TextBox 13">
            <a:extLst>
              <a:ext uri="{FF2B5EF4-FFF2-40B4-BE49-F238E27FC236}">
                <a16:creationId xmlns:a16="http://schemas.microsoft.com/office/drawing/2014/main" id="{07673257-7A64-3C4C-91F0-77DCB4D94FED}"/>
              </a:ext>
            </a:extLst>
          </p:cNvPr>
          <p:cNvSpPr txBox="1"/>
          <p:nvPr/>
        </p:nvSpPr>
        <p:spPr>
          <a:xfrm>
            <a:off x="7703127" y="1787236"/>
            <a:ext cx="0" cy="0"/>
          </a:xfrm>
          <a:prstGeom prst="rect">
            <a:avLst/>
          </a:prstGeom>
          <a:solidFill>
            <a:schemeClr val="bg1">
              <a:lumMod val="85000"/>
            </a:schemeClr>
          </a:solidFill>
        </p:spPr>
        <p:txBody>
          <a:bodyPr wrap="none" lIns="0" tIns="0" rIns="0" bIns="0" rtlCol="0">
            <a:noAutofit/>
          </a:bodyPr>
          <a:lstStyle/>
          <a:p>
            <a:pPr>
              <a:lnSpc>
                <a:spcPts val="2300"/>
              </a:lnSpc>
              <a:spcBef>
                <a:spcPts val="500"/>
              </a:spcBef>
              <a:buFontTx/>
              <a:buNone/>
            </a:pPr>
            <a:endParaRPr lang="en-US" dirty="0"/>
          </a:p>
        </p:txBody>
      </p:sp>
      <p:sp>
        <p:nvSpPr>
          <p:cNvPr id="15" name="TextBox 14">
            <a:extLst>
              <a:ext uri="{FF2B5EF4-FFF2-40B4-BE49-F238E27FC236}">
                <a16:creationId xmlns:a16="http://schemas.microsoft.com/office/drawing/2014/main" id="{876959C6-F7A1-AF42-91C1-278985BFBCD2}"/>
              </a:ext>
            </a:extLst>
          </p:cNvPr>
          <p:cNvSpPr txBox="1"/>
          <p:nvPr/>
        </p:nvSpPr>
        <p:spPr>
          <a:xfrm>
            <a:off x="6206836" y="1898073"/>
            <a:ext cx="0" cy="0"/>
          </a:xfrm>
          <a:prstGeom prst="rect">
            <a:avLst/>
          </a:prstGeom>
          <a:solidFill>
            <a:srgbClr val="FFFFFF"/>
          </a:solidFill>
        </p:spPr>
        <p:txBody>
          <a:bodyPr wrap="none" lIns="0" tIns="0" rIns="0" bIns="0" rtlCol="0">
            <a:noAutofit/>
          </a:bodyPr>
          <a:lstStyle/>
          <a:p>
            <a:pPr>
              <a:lnSpc>
                <a:spcPts val="2300"/>
              </a:lnSpc>
              <a:spcBef>
                <a:spcPts val="500"/>
              </a:spcBef>
              <a:buFontTx/>
              <a:buNone/>
            </a:pPr>
            <a:endParaRPr lang="en-US" dirty="0"/>
          </a:p>
        </p:txBody>
      </p:sp>
    </p:spTree>
    <p:custDataLst>
      <p:tags r:id="rId1"/>
    </p:custDataLst>
    <p:extLst>
      <p:ext uri="{BB962C8B-B14F-4D97-AF65-F5344CB8AC3E}">
        <p14:creationId xmlns:p14="http://schemas.microsoft.com/office/powerpoint/2010/main" val="119992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F35375C4-9E0A-2141-8529-F019843696E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152979" y="4464281"/>
            <a:ext cx="939800" cy="863600"/>
          </a:xfrm>
          <a:prstGeom prst="rect">
            <a:avLst/>
          </a:prstGeom>
        </p:spPr>
      </p:pic>
      <p:pic>
        <p:nvPicPr>
          <p:cNvPr id="41" name="Picture 40">
            <a:extLst>
              <a:ext uri="{FF2B5EF4-FFF2-40B4-BE49-F238E27FC236}">
                <a16:creationId xmlns:a16="http://schemas.microsoft.com/office/drawing/2014/main" id="{ED25DD77-1ECF-0E46-93A4-88B9325AD69A}"/>
              </a:ext>
            </a:extLst>
          </p:cNvPr>
          <p:cNvPicPr>
            <a:picLocks noChangeAspect="1"/>
          </p:cNvPicPr>
          <p:nvPr/>
        </p:nvPicPr>
        <p:blipFill rotWithShape="1">
          <a:blip r:embed="rId27">
            <a:extLst>
              <a:ext uri="{28A0092B-C50C-407E-A947-70E740481C1C}">
                <a14:useLocalDpi xmlns:a14="http://schemas.microsoft.com/office/drawing/2010/main" val="0"/>
              </a:ext>
            </a:extLst>
          </a:blip>
          <a:srcRect l="15924" r="18456" b="16099"/>
          <a:stretch/>
        </p:blipFill>
        <p:spPr>
          <a:xfrm>
            <a:off x="8901338" y="3071111"/>
            <a:ext cx="775037" cy="1140122"/>
          </a:xfrm>
          <a:prstGeom prst="rect">
            <a:avLst/>
          </a:prstGeom>
        </p:spPr>
      </p:pic>
      <p:pic>
        <p:nvPicPr>
          <p:cNvPr id="43" name="Picture 42">
            <a:extLst>
              <a:ext uri="{FF2B5EF4-FFF2-40B4-BE49-F238E27FC236}">
                <a16:creationId xmlns:a16="http://schemas.microsoft.com/office/drawing/2014/main" id="{AAEEA5F4-E8F9-6A45-B362-27DF1DD8D5F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13467" y="5235105"/>
            <a:ext cx="749300" cy="1143000"/>
          </a:xfrm>
          <a:prstGeom prst="rect">
            <a:avLst/>
          </a:prstGeom>
        </p:spPr>
      </p:pic>
      <p:pic>
        <p:nvPicPr>
          <p:cNvPr id="32" name="Picture 31">
            <a:extLst>
              <a:ext uri="{FF2B5EF4-FFF2-40B4-BE49-F238E27FC236}">
                <a16:creationId xmlns:a16="http://schemas.microsoft.com/office/drawing/2014/main" id="{A34BFBC6-3C23-8A48-A28A-23976B5FCC15}"/>
              </a:ext>
            </a:extLst>
          </p:cNvPr>
          <p:cNvPicPr>
            <a:picLocks noChangeAspect="1"/>
          </p:cNvPicPr>
          <p:nvPr/>
        </p:nvPicPr>
        <p:blipFill rotWithShape="1">
          <a:blip r:embed="rId29">
            <a:extLst>
              <a:ext uri="{28A0092B-C50C-407E-A947-70E740481C1C}">
                <a14:useLocalDpi xmlns:a14="http://schemas.microsoft.com/office/drawing/2010/main" val="0"/>
              </a:ext>
            </a:extLst>
          </a:blip>
          <a:srcRect l="27599"/>
          <a:stretch/>
        </p:blipFill>
        <p:spPr>
          <a:xfrm>
            <a:off x="7145276" y="-12795"/>
            <a:ext cx="4049433" cy="3146126"/>
          </a:xfrm>
          <a:prstGeom prst="rect">
            <a:avLst/>
          </a:prstGeom>
        </p:spPr>
      </p:pic>
      <p:sp>
        <p:nvSpPr>
          <p:cNvPr id="9" name="Textfeld 8"/>
          <p:cNvSpPr txBox="1">
            <a:spLocks/>
          </p:cNvSpPr>
          <p:nvPr>
            <p:custDataLst>
              <p:tags r:id="rId2"/>
            </p:custDataLst>
          </p:nvPr>
        </p:nvSpPr>
        <p:spPr>
          <a:xfrm>
            <a:off x="296606" y="225968"/>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defTabSz="1016264">
              <a:lnSpc>
                <a:spcPct val="89000"/>
              </a:lnSpc>
            </a:pPr>
            <a:r>
              <a:rPr lang="en-US" altLang="zh-CN" sz="4400" b="1" kern="0" spc="-100" dirty="0">
                <a:solidFill>
                  <a:srgbClr val="0D9BD9"/>
                </a:solidFill>
                <a:latin typeface="Bosch Office Sans" pitchFamily="2" charset="0"/>
                <a:cs typeface="+mn-ea"/>
              </a:rPr>
              <a:t>2.</a:t>
            </a:r>
            <a:r>
              <a:rPr lang="zh-CN" altLang="en-US" sz="4400" b="1" kern="0" spc="-100" dirty="0">
                <a:solidFill>
                  <a:srgbClr val="0D9BD9"/>
                </a:solidFill>
                <a:latin typeface="Bosch Office Sans" pitchFamily="2" charset="0"/>
                <a:cs typeface="+mn-ea"/>
              </a:rPr>
              <a:t> </a:t>
            </a:r>
            <a:r>
              <a:rPr lang="en-GB" sz="4400" b="1" kern="0" spc="-100" dirty="0">
                <a:solidFill>
                  <a:srgbClr val="0D9BD9"/>
                </a:solidFill>
                <a:latin typeface="Bosch Office Sans" pitchFamily="2" charset="0"/>
                <a:cs typeface="+mn-ea"/>
              </a:rPr>
              <a:t>BUSINESS DESCRIPTION </a:t>
            </a:r>
            <a:endParaRPr lang="en-GB" sz="3112" kern="0" dirty="0">
              <a:solidFill>
                <a:srgbClr val="0D9BD9"/>
              </a:solidFill>
            </a:endParaRPr>
          </a:p>
        </p:txBody>
      </p:sp>
      <p:sp>
        <p:nvSpPr>
          <p:cNvPr id="6" name="Rechteck 5"/>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1016264"/>
            <a:r>
              <a:rPr lang="en-GB" sz="1334" kern="0" dirty="0">
                <a:solidFill>
                  <a:srgbClr val="999FA6"/>
                </a:solidFill>
                <a:latin typeface="Bosch Office Sans"/>
              </a:rPr>
              <a:t>3</a:t>
            </a:r>
          </a:p>
        </p:txBody>
      </p:sp>
      <p:sp>
        <p:nvSpPr>
          <p:cNvPr id="5" name="Rechteck 4"/>
          <p:cNvSpPr>
            <a:spLocks/>
          </p:cNvSpPr>
          <p:nvPr>
            <p:custDataLst>
              <p:tags r:id="rId4"/>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264">
              <a:lnSpc>
                <a:spcPts val="1000"/>
              </a:lnSpc>
            </a:pPr>
            <a:endParaRPr lang="en-GB" sz="611" kern="0" dirty="0">
              <a:solidFill>
                <a:srgbClr val="000000"/>
              </a:solidFill>
              <a:latin typeface="Bosch Office Sans"/>
            </a:endParaRPr>
          </a:p>
        </p:txBody>
      </p:sp>
      <p:sp>
        <p:nvSpPr>
          <p:cNvPr id="4" name="Textfeld 3" hidden="1"/>
          <p:cNvSpPr txBox="1">
            <a:spLocks/>
          </p:cNvSpPr>
          <p:nvPr>
            <p:custDataLst>
              <p:tags r:id="rId5"/>
            </p:custDataLst>
          </p:nvPr>
        </p:nvSpPr>
        <p:spPr>
          <a:xfrm>
            <a:off x="197" y="1439704"/>
            <a:ext cx="0" cy="4632458"/>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264">
              <a:lnSpc>
                <a:spcPts val="2556"/>
              </a:lnSpc>
            </a:pPr>
            <a:endParaRPr lang="en-GB" sz="1445" kern="0" dirty="0"/>
          </a:p>
        </p:txBody>
      </p:sp>
      <p:sp>
        <p:nvSpPr>
          <p:cNvPr id="2" name="Titel 1"/>
          <p:cNvSpPr>
            <a:spLocks noGrp="1"/>
          </p:cNvSpPr>
          <p:nvPr>
            <p:ph type="title"/>
            <p:custDataLst>
              <p:tags r:id="rId6"/>
            </p:custDataLst>
          </p:nvPr>
        </p:nvSpPr>
        <p:spPr>
          <a:xfrm>
            <a:off x="287784" y="876790"/>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noAutofit/>
          </a:bodyPr>
          <a:lstStyle/>
          <a:p>
            <a:pPr>
              <a:lnSpc>
                <a:spcPct val="89000"/>
              </a:lnSpc>
              <a:spcBef>
                <a:spcPts val="0"/>
              </a:spcBef>
              <a:spcAft>
                <a:spcPts val="0"/>
              </a:spcAft>
            </a:pPr>
            <a:r>
              <a:rPr lang="en-US" sz="2800" dirty="0">
                <a:solidFill>
                  <a:schemeClr val="tx1"/>
                </a:solidFill>
              </a:rPr>
              <a:t>2.2 Company Overview</a:t>
            </a:r>
            <a:r>
              <a:rPr lang="en-US" sz="2800" dirty="0">
                <a:solidFill>
                  <a:schemeClr val="tx1"/>
                </a:solidFill>
                <a:latin typeface="arial" panose="020B0604020202020204" pitchFamily="34" charset="0"/>
              </a:rPr>
              <a:t> — </a:t>
            </a:r>
            <a:r>
              <a:rPr lang="en-US" sz="2800" dirty="0" err="1">
                <a:solidFill>
                  <a:schemeClr val="tx1"/>
                </a:solidFill>
                <a:latin typeface="arial" panose="020B0604020202020204" pitchFamily="34" charset="0"/>
              </a:rPr>
              <a:t>Fliggy</a:t>
            </a:r>
            <a:endParaRPr lang="en-US" sz="2800" dirty="0">
              <a:solidFill>
                <a:schemeClr val="tx1"/>
              </a:solidFill>
            </a:endParaRPr>
          </a:p>
        </p:txBody>
      </p:sp>
      <p:sp>
        <p:nvSpPr>
          <p:cNvPr id="12" name="Rechteck 11"/>
          <p:cNvSpPr/>
          <p:nvPr>
            <p:custDataLst>
              <p:tags r:id="rId7"/>
            </p:custDataLst>
          </p:nvPr>
        </p:nvSpPr>
        <p:spPr>
          <a:xfrm>
            <a:off x="287784" y="5705036"/>
            <a:ext cx="11777690" cy="300960"/>
          </a:xfrm>
          <a:prstGeom prst="rect">
            <a:avLst/>
          </a:prstGeom>
          <a:solidFill>
            <a:scrgbClr r="0" g="0" b="0">
              <a:alpha val="0"/>
            </a:scrgbClr>
          </a:solidFill>
        </p:spPr>
        <p:txBody>
          <a:bodyPr wrap="square" lIns="0" tIns="55838" rIns="111674" bIns="55838">
            <a:spAutoFit/>
          </a:bodyPr>
          <a:lstStyle/>
          <a:p>
            <a:r>
              <a:rPr lang="en-US" sz="1223" dirty="0">
                <a:solidFill>
                  <a:srgbClr val="6E8CB2"/>
                </a:solidFill>
                <a:cs typeface="Bosch Office Sans"/>
              </a:rPr>
              <a:t>Your Bridge to Best</a:t>
            </a:r>
            <a:r>
              <a:rPr lang="zh-CN" altLang="en-US" sz="1223" dirty="0">
                <a:solidFill>
                  <a:srgbClr val="6E8CB2"/>
                </a:solidFill>
                <a:cs typeface="Bosch Office Sans"/>
              </a:rPr>
              <a:t> </a:t>
            </a:r>
            <a:r>
              <a:rPr lang="en-US" sz="1223" dirty="0">
                <a:solidFill>
                  <a:srgbClr val="6E8CB2"/>
                </a:solidFill>
                <a:cs typeface="Bosch Office Sans"/>
              </a:rPr>
              <a:t>Travels.</a:t>
            </a:r>
            <a:endParaRPr lang="en-GB" sz="1223" dirty="0">
              <a:solidFill>
                <a:srgbClr val="6E8CB2"/>
              </a:solidFill>
              <a:cs typeface="Bosch Office Sans"/>
            </a:endParaRPr>
          </a:p>
        </p:txBody>
      </p:sp>
      <p:sp>
        <p:nvSpPr>
          <p:cNvPr id="13" name="Rechteck 14_"/>
          <p:cNvSpPr/>
          <p:nvPr>
            <p:custDataLst>
              <p:tags r:id="rId8"/>
            </p:custDataLst>
          </p:nvPr>
        </p:nvSpPr>
        <p:spPr>
          <a:xfrm>
            <a:off x="242546" y="4927462"/>
            <a:ext cx="11184110" cy="300960"/>
          </a:xfrm>
          <a:prstGeom prst="rect">
            <a:avLst/>
          </a:prstGeom>
          <a:solidFill>
            <a:scrgbClr r="0" g="0" b="0">
              <a:alpha val="0"/>
            </a:scrgbClr>
          </a:solidFill>
        </p:spPr>
        <p:txBody>
          <a:bodyPr wrap="square" lIns="111674" tIns="55838" rIns="111674" bIns="55838">
            <a:spAutoFit/>
          </a:bodyPr>
          <a:lstStyle/>
          <a:p>
            <a:r>
              <a:rPr lang="en-US" sz="1223" dirty="0">
                <a:solidFill>
                  <a:srgbClr val="6E8CB2"/>
                </a:solidFill>
                <a:cs typeface="Bosch Office Sans"/>
              </a:rPr>
              <a:t>Fantastic</a:t>
            </a:r>
            <a:r>
              <a:rPr lang="en-GB" sz="1223" dirty="0">
                <a:solidFill>
                  <a:srgbClr val="6E8CB2"/>
                </a:solidFill>
                <a:cs typeface="Bosch Office Sans"/>
              </a:rPr>
              <a:t> </a:t>
            </a:r>
            <a:r>
              <a:rPr lang="zh-CN" altLang="en-US" sz="1223" dirty="0">
                <a:solidFill>
                  <a:srgbClr val="6E8CB2"/>
                </a:solidFill>
                <a:cs typeface="Bosch Office Sans"/>
              </a:rPr>
              <a:t> </a:t>
            </a:r>
            <a:r>
              <a:rPr lang="en-GB" sz="1223" dirty="0">
                <a:solidFill>
                  <a:srgbClr val="6E8CB2"/>
                </a:solidFill>
                <a:cs typeface="Bosch Office Sans"/>
              </a:rPr>
              <a:t>  </a:t>
            </a:r>
            <a:r>
              <a:rPr lang="en-GB" sz="1223" dirty="0">
                <a:solidFill>
                  <a:srgbClr val="6E8CB2"/>
                </a:solidFill>
                <a:cs typeface="Bosch Office Sans"/>
                <a:sym typeface="Wingdings" panose="05000000000000000000" pitchFamily="2" charset="2"/>
              </a:rPr>
              <a:t></a:t>
            </a:r>
            <a:r>
              <a:rPr lang="en-US" sz="1223" dirty="0">
                <a:solidFill>
                  <a:srgbClr val="6E8CB2"/>
                </a:solidFill>
                <a:cs typeface="Bosch Office Sans"/>
              </a:rPr>
              <a:t> </a:t>
            </a:r>
            <a:r>
              <a:rPr lang="zh-CN" altLang="en-US" sz="1223" dirty="0">
                <a:solidFill>
                  <a:srgbClr val="6E8CB2"/>
                </a:solidFill>
                <a:cs typeface="Bosch Office Sans"/>
              </a:rPr>
              <a:t> </a:t>
            </a:r>
            <a:r>
              <a:rPr lang="en-US" sz="1223" dirty="0">
                <a:solidFill>
                  <a:srgbClr val="6E8CB2"/>
                </a:solidFill>
                <a:cs typeface="Bosch Office Sans"/>
              </a:rPr>
              <a:t>  Leading  </a:t>
            </a:r>
            <a:r>
              <a:rPr lang="zh-CN" altLang="en-US" sz="1223" dirty="0">
                <a:solidFill>
                  <a:srgbClr val="6E8CB2"/>
                </a:solidFill>
                <a:cs typeface="Bosch Office Sans"/>
              </a:rPr>
              <a:t> </a:t>
            </a:r>
            <a:r>
              <a:rPr lang="en-US" sz="1223" dirty="0">
                <a:solidFill>
                  <a:srgbClr val="6E8CB2"/>
                </a:solidFill>
                <a:cs typeface="Bosch Office Sans"/>
              </a:rPr>
              <a:t> </a:t>
            </a:r>
            <a:r>
              <a:rPr lang="en-GB" sz="1223" dirty="0">
                <a:solidFill>
                  <a:srgbClr val="6E8CB2"/>
                </a:solidFill>
                <a:cs typeface="Bosch Office Sans"/>
                <a:sym typeface="Wingdings" panose="05000000000000000000" pitchFamily="2" charset="2"/>
              </a:rPr>
              <a:t></a:t>
            </a:r>
            <a:r>
              <a:rPr lang="zh-CN" altLang="en-US" sz="1223" dirty="0">
                <a:solidFill>
                  <a:srgbClr val="6E8CB2"/>
                </a:solidFill>
                <a:cs typeface="Bosch Office Sans"/>
                <a:sym typeface="Wingdings" panose="05000000000000000000" pitchFamily="2" charset="2"/>
              </a:rPr>
              <a:t> </a:t>
            </a:r>
            <a:r>
              <a:rPr lang="en-GB" sz="1223" dirty="0">
                <a:solidFill>
                  <a:srgbClr val="6E8CB2"/>
                </a:solidFill>
                <a:cs typeface="Bosch Office Sans"/>
                <a:sym typeface="Wingdings" panose="05000000000000000000" pitchFamily="2" charset="2"/>
              </a:rPr>
              <a:t>   </a:t>
            </a:r>
            <a:r>
              <a:rPr lang="en-US" sz="1223" dirty="0">
                <a:solidFill>
                  <a:srgbClr val="6E8CB2"/>
                </a:solidFill>
                <a:cs typeface="Bosch Office Sans"/>
                <a:sym typeface="Wingdings" panose="05000000000000000000" pitchFamily="2" charset="2"/>
              </a:rPr>
              <a:t>i</a:t>
            </a:r>
            <a:r>
              <a:rPr lang="en-US" sz="1223" dirty="0">
                <a:solidFill>
                  <a:srgbClr val="6E8CB2"/>
                </a:solidFill>
                <a:cs typeface="Bosch Office Sans"/>
              </a:rPr>
              <a:t>nspiring </a:t>
            </a:r>
            <a:r>
              <a:rPr lang="zh-CN" altLang="en-US" sz="1223" dirty="0">
                <a:solidFill>
                  <a:srgbClr val="6E8CB2"/>
                </a:solidFill>
                <a:cs typeface="Bosch Office Sans"/>
              </a:rPr>
              <a:t> </a:t>
            </a:r>
            <a:r>
              <a:rPr lang="en-US" sz="1223" dirty="0">
                <a:solidFill>
                  <a:srgbClr val="6E8CB2"/>
                </a:solidFill>
                <a:cs typeface="Bosch Office Sans"/>
              </a:rPr>
              <a:t>  </a:t>
            </a:r>
            <a:r>
              <a:rPr lang="en-GB" sz="1223" dirty="0">
                <a:solidFill>
                  <a:srgbClr val="6E8CB2"/>
                </a:solidFill>
                <a:cs typeface="Bosch Office Sans"/>
                <a:sym typeface="Wingdings" panose="05000000000000000000" pitchFamily="2" charset="2"/>
              </a:rPr>
              <a:t>  </a:t>
            </a:r>
            <a:r>
              <a:rPr lang="zh-CN" altLang="en-US" sz="1223" dirty="0">
                <a:solidFill>
                  <a:srgbClr val="6E8CB2"/>
                </a:solidFill>
                <a:cs typeface="Bosch Office Sans"/>
                <a:sym typeface="Wingdings" panose="05000000000000000000" pitchFamily="2" charset="2"/>
              </a:rPr>
              <a:t> </a:t>
            </a:r>
            <a:r>
              <a:rPr lang="en-GB" sz="1223" dirty="0">
                <a:solidFill>
                  <a:srgbClr val="6E8CB2"/>
                </a:solidFill>
                <a:cs typeface="Bosch Office Sans"/>
                <a:sym typeface="Wingdings" panose="05000000000000000000" pitchFamily="2" charset="2"/>
              </a:rPr>
              <a:t> </a:t>
            </a:r>
            <a:r>
              <a:rPr lang="en-US" sz="1223" dirty="0">
                <a:solidFill>
                  <a:srgbClr val="6E8CB2"/>
                </a:solidFill>
                <a:cs typeface="Bosch Office Sans"/>
                <a:sym typeface="Wingdings" panose="05000000000000000000" pitchFamily="2" charset="2"/>
              </a:rPr>
              <a:t>G</a:t>
            </a:r>
            <a:r>
              <a:rPr lang="en-US" sz="1223" dirty="0">
                <a:solidFill>
                  <a:srgbClr val="6E8CB2"/>
                </a:solidFill>
                <a:cs typeface="Bosch Office Sans"/>
              </a:rPr>
              <a:t>usty</a:t>
            </a:r>
            <a:r>
              <a:rPr lang="en-GB" sz="1223" dirty="0">
                <a:solidFill>
                  <a:srgbClr val="6E8CB2"/>
                </a:solidFill>
                <a:cs typeface="Bosch Office Sans"/>
                <a:sym typeface="Wingdings" panose="05000000000000000000" pitchFamily="2" charset="2"/>
              </a:rPr>
              <a:t> </a:t>
            </a:r>
            <a:r>
              <a:rPr lang="zh-CN" altLang="en-US" sz="1223" dirty="0">
                <a:solidFill>
                  <a:srgbClr val="6E8CB2"/>
                </a:solidFill>
                <a:cs typeface="Bosch Office Sans"/>
                <a:sym typeface="Wingdings" panose="05000000000000000000" pitchFamily="2" charset="2"/>
              </a:rPr>
              <a:t>   </a:t>
            </a:r>
            <a:r>
              <a:rPr lang="en-GB" sz="1223" dirty="0">
                <a:solidFill>
                  <a:srgbClr val="6E8CB2"/>
                </a:solidFill>
                <a:cs typeface="Bosch Office Sans"/>
                <a:sym typeface="Wingdings" panose="05000000000000000000" pitchFamily="2" charset="2"/>
              </a:rPr>
              <a:t>  </a:t>
            </a:r>
            <a:r>
              <a:rPr lang="zh-CN" altLang="en-US" sz="1223" dirty="0">
                <a:solidFill>
                  <a:srgbClr val="6E8CB2"/>
                </a:solidFill>
                <a:cs typeface="Bosch Office Sans"/>
                <a:sym typeface="Wingdings" panose="05000000000000000000" pitchFamily="2" charset="2"/>
              </a:rPr>
              <a:t> </a:t>
            </a:r>
            <a:r>
              <a:rPr lang="en-GB" sz="1223" dirty="0">
                <a:solidFill>
                  <a:srgbClr val="6E8CB2"/>
                </a:solidFill>
                <a:cs typeface="Bosch Office Sans"/>
                <a:sym typeface="Wingdings" panose="05000000000000000000" pitchFamily="2" charset="2"/>
              </a:rPr>
              <a:t> </a:t>
            </a:r>
            <a:r>
              <a:rPr lang="en-US" sz="1223" dirty="0">
                <a:solidFill>
                  <a:srgbClr val="6E8CB2"/>
                </a:solidFill>
                <a:cs typeface="Bosch Office Sans"/>
                <a:sym typeface="Wingdings" panose="05000000000000000000" pitchFamily="2" charset="2"/>
              </a:rPr>
              <a:t>G</a:t>
            </a:r>
            <a:r>
              <a:rPr lang="en-US" sz="1223" dirty="0">
                <a:solidFill>
                  <a:srgbClr val="6E8CB2"/>
                </a:solidFill>
                <a:cs typeface="Bosch Office Sans"/>
              </a:rPr>
              <a:t>ifted</a:t>
            </a:r>
            <a:r>
              <a:rPr lang="en-GB" sz="1223" dirty="0">
                <a:solidFill>
                  <a:srgbClr val="6E8CB2"/>
                </a:solidFill>
                <a:cs typeface="Bosch Office Sans"/>
                <a:sym typeface="Wingdings" panose="05000000000000000000" pitchFamily="2" charset="2"/>
              </a:rPr>
              <a:t>  </a:t>
            </a:r>
            <a:r>
              <a:rPr lang="zh-CN" altLang="en-US" sz="1223" dirty="0">
                <a:solidFill>
                  <a:srgbClr val="6E8CB2"/>
                </a:solidFill>
                <a:cs typeface="Bosch Office Sans"/>
                <a:sym typeface="Wingdings" panose="05000000000000000000" pitchFamily="2" charset="2"/>
              </a:rPr>
              <a:t> </a:t>
            </a:r>
            <a:r>
              <a:rPr lang="en-GB" sz="1223" dirty="0">
                <a:solidFill>
                  <a:srgbClr val="6E8CB2"/>
                </a:solidFill>
                <a:cs typeface="Bosch Office Sans"/>
                <a:sym typeface="Wingdings" panose="05000000000000000000" pitchFamily="2" charset="2"/>
              </a:rPr>
              <a:t> </a:t>
            </a:r>
            <a:r>
              <a:rPr lang="zh-CN" altLang="en-US" sz="1223" dirty="0">
                <a:solidFill>
                  <a:srgbClr val="6E8CB2"/>
                </a:solidFill>
                <a:cs typeface="Bosch Office Sans"/>
                <a:sym typeface="Wingdings" panose="05000000000000000000" pitchFamily="2" charset="2"/>
              </a:rPr>
              <a:t>    </a:t>
            </a:r>
            <a:r>
              <a:rPr lang="en-US" sz="1223" dirty="0">
                <a:solidFill>
                  <a:srgbClr val="6E8CB2"/>
                </a:solidFill>
                <a:cs typeface="Bosch Office Sans"/>
                <a:sym typeface="Wingdings" panose="05000000000000000000" pitchFamily="2" charset="2"/>
              </a:rPr>
              <a:t>Y</a:t>
            </a:r>
            <a:r>
              <a:rPr lang="en-US" sz="1223" dirty="0">
                <a:solidFill>
                  <a:srgbClr val="6E8CB2"/>
                </a:solidFill>
                <a:cs typeface="Bosch Office Sans"/>
              </a:rPr>
              <a:t>oung</a:t>
            </a:r>
            <a:endParaRPr lang="en-GB" sz="1223" dirty="0">
              <a:solidFill>
                <a:srgbClr val="6E8CB2"/>
              </a:solidFill>
              <a:cs typeface="Bosch Office Sans"/>
            </a:endParaRPr>
          </a:p>
        </p:txBody>
      </p:sp>
      <p:sp>
        <p:nvSpPr>
          <p:cNvPr id="14" name="TextBox 276"/>
          <p:cNvSpPr txBox="1"/>
          <p:nvPr>
            <p:custDataLst>
              <p:tags r:id="rId9"/>
            </p:custDataLst>
          </p:nvPr>
        </p:nvSpPr>
        <p:spPr>
          <a:xfrm>
            <a:off x="354125" y="2659251"/>
            <a:ext cx="5658675" cy="489152"/>
          </a:xfrm>
          <a:prstGeom prst="rect">
            <a:avLst/>
          </a:prstGeom>
          <a:solidFill>
            <a:scrgbClr r="0" g="0" b="0">
              <a:alpha val="0"/>
            </a:scrgbClr>
          </a:solidFill>
        </p:spPr>
        <p:txBody>
          <a:bodyPr wrap="square" lIns="0" tIns="55838" rIns="111674" bIns="55838">
            <a:spAutoFit/>
          </a:bodyPr>
          <a:lstStyle>
            <a:defPPr>
              <a:defRPr lang="de-DE"/>
            </a:defPPr>
            <a:lvl1pPr>
              <a:defRPr sz="1100">
                <a:solidFill>
                  <a:srgbClr val="6E8CB2"/>
                </a:solidFill>
                <a:cs typeface="Bosch Office Sans"/>
              </a:defRPr>
            </a:lvl1pPr>
          </a:lstStyle>
          <a:p>
            <a:r>
              <a:rPr lang="en-US" sz="1223" dirty="0"/>
              <a:t>To support travelers and merchants alike by playing a central part of travel experience – not just when booking a trip, but also during the trip itself, as well as after the trip.</a:t>
            </a:r>
          </a:p>
        </p:txBody>
      </p:sp>
      <p:sp>
        <p:nvSpPr>
          <p:cNvPr id="15" name="Text Box 548"/>
          <p:cNvSpPr txBox="1">
            <a:spLocks noChangeArrowheads="1"/>
          </p:cNvSpPr>
          <p:nvPr>
            <p:custDataLst>
              <p:tags r:id="rId10"/>
            </p:custDataLst>
          </p:nvPr>
        </p:nvSpPr>
        <p:spPr bwMode="auto">
          <a:xfrm>
            <a:off x="354126" y="1599617"/>
            <a:ext cx="5600514" cy="205313"/>
          </a:xfrm>
          <a:prstGeom prst="rect">
            <a:avLst/>
          </a:prstGeom>
          <a:solidFill>
            <a:scrgbClr r="0" g="0" b="0">
              <a:alpha val="0"/>
            </a:scrgbClr>
          </a:solidFill>
          <a:ln w="9525">
            <a:noFill/>
            <a:miter lim="800000"/>
            <a:headEnd/>
            <a:tailEnd/>
          </a:ln>
        </p:spPr>
        <p:txBody>
          <a:bodyPr wrap="square" lIns="0" tIns="0" rIns="0" bIns="0">
            <a:spAutoFit/>
          </a:bodyPr>
          <a:lstStyle/>
          <a:p>
            <a:pPr defTabSz="513082" eaLnBrk="0" hangingPunct="0"/>
            <a:r>
              <a:rPr lang="en-US" sz="1334" dirty="0">
                <a:solidFill>
                  <a:srgbClr val="003264"/>
                </a:solidFill>
                <a:cs typeface="Bosch Office Sans"/>
              </a:rPr>
              <a:t>Our </a:t>
            </a:r>
            <a:r>
              <a:rPr lang="en-US" sz="1334" b="1" dirty="0">
                <a:solidFill>
                  <a:srgbClr val="003264"/>
                </a:solidFill>
                <a:cs typeface="Bosch Office Sans"/>
              </a:rPr>
              <a:t>Brand</a:t>
            </a:r>
            <a:r>
              <a:rPr lang="en-US" sz="1334" dirty="0">
                <a:cs typeface="Bosch Office Sans"/>
              </a:rPr>
              <a:t> </a:t>
            </a:r>
            <a:r>
              <a:rPr lang="en-US" sz="1334" dirty="0">
                <a:solidFill>
                  <a:srgbClr val="003264"/>
                </a:solidFill>
                <a:cs typeface="Bosch Office Sans"/>
              </a:rPr>
              <a:t>– what we represent </a:t>
            </a:r>
          </a:p>
        </p:txBody>
      </p:sp>
      <p:sp>
        <p:nvSpPr>
          <p:cNvPr id="16" name="Text Box 548_"/>
          <p:cNvSpPr txBox="1">
            <a:spLocks noChangeArrowheads="1"/>
          </p:cNvSpPr>
          <p:nvPr>
            <p:custDataLst>
              <p:tags r:id="rId11"/>
            </p:custDataLst>
          </p:nvPr>
        </p:nvSpPr>
        <p:spPr bwMode="auto">
          <a:xfrm>
            <a:off x="354126" y="2482755"/>
            <a:ext cx="4663153" cy="205313"/>
          </a:xfrm>
          <a:prstGeom prst="rect">
            <a:avLst/>
          </a:prstGeom>
          <a:solidFill>
            <a:scrgbClr r="0" g="0" b="0">
              <a:alpha val="0"/>
            </a:scrgbClr>
          </a:solidFill>
          <a:ln w="9525">
            <a:noFill/>
            <a:miter lim="800000"/>
            <a:headEnd/>
            <a:tailEnd/>
          </a:ln>
        </p:spPr>
        <p:txBody>
          <a:bodyPr wrap="square" lIns="0" tIns="0" rIns="0" bIns="0">
            <a:spAutoFit/>
          </a:bodyPr>
          <a:lstStyle/>
          <a:p>
            <a:pPr defTabSz="513082" eaLnBrk="0" hangingPunct="0"/>
            <a:r>
              <a:rPr lang="en-US" sz="1334" dirty="0">
                <a:solidFill>
                  <a:srgbClr val="003264"/>
                </a:solidFill>
                <a:cs typeface="Bosch Office Sans"/>
              </a:rPr>
              <a:t>Our </a:t>
            </a:r>
            <a:r>
              <a:rPr lang="en-US" sz="1334" b="1" dirty="0">
                <a:solidFill>
                  <a:srgbClr val="003264"/>
                </a:solidFill>
                <a:cs typeface="Bosch Office Sans"/>
              </a:rPr>
              <a:t>mission</a:t>
            </a:r>
            <a:r>
              <a:rPr lang="en-US" sz="1334" dirty="0">
                <a:solidFill>
                  <a:srgbClr val="003264"/>
                </a:solidFill>
                <a:cs typeface="Bosch Office Sans"/>
              </a:rPr>
              <a:t> – what drives us</a:t>
            </a:r>
          </a:p>
        </p:txBody>
      </p:sp>
      <p:sp>
        <p:nvSpPr>
          <p:cNvPr id="17" name="Text Box 548__"/>
          <p:cNvSpPr txBox="1">
            <a:spLocks noChangeArrowheads="1"/>
          </p:cNvSpPr>
          <p:nvPr>
            <p:custDataLst>
              <p:tags r:id="rId12"/>
            </p:custDataLst>
          </p:nvPr>
        </p:nvSpPr>
        <p:spPr bwMode="auto">
          <a:xfrm>
            <a:off x="354127" y="3313761"/>
            <a:ext cx="7739363" cy="205313"/>
          </a:xfrm>
          <a:prstGeom prst="rect">
            <a:avLst/>
          </a:prstGeom>
          <a:solidFill>
            <a:scrgbClr r="0" g="0" b="0">
              <a:alpha val="0"/>
            </a:scrgbClr>
          </a:solidFill>
          <a:ln w="9525">
            <a:noFill/>
            <a:miter lim="800000"/>
            <a:headEnd/>
            <a:tailEnd/>
          </a:ln>
        </p:spPr>
        <p:txBody>
          <a:bodyPr wrap="square" lIns="0" tIns="0" rIns="0" bIns="0">
            <a:spAutoFit/>
          </a:bodyPr>
          <a:lstStyle/>
          <a:p>
            <a:pPr defTabSz="513082" eaLnBrk="0" hangingPunct="0"/>
            <a:r>
              <a:rPr lang="en-US" sz="1334" dirty="0">
                <a:solidFill>
                  <a:srgbClr val="003264"/>
                </a:solidFill>
                <a:cs typeface="Bosch Office Sans"/>
              </a:rPr>
              <a:t>Our </a:t>
            </a:r>
            <a:r>
              <a:rPr lang="en-US" sz="1334" b="1" dirty="0">
                <a:solidFill>
                  <a:srgbClr val="003264"/>
                </a:solidFill>
                <a:cs typeface="Bosch Office Sans"/>
              </a:rPr>
              <a:t>Service </a:t>
            </a:r>
            <a:r>
              <a:rPr lang="en-US" sz="1334" dirty="0">
                <a:solidFill>
                  <a:srgbClr val="003264"/>
                </a:solidFill>
                <a:cs typeface="Bosch Office Sans"/>
              </a:rPr>
              <a:t>– what will help us succeed</a:t>
            </a:r>
          </a:p>
        </p:txBody>
      </p:sp>
      <p:sp>
        <p:nvSpPr>
          <p:cNvPr id="18" name="Text Box 548___"/>
          <p:cNvSpPr txBox="1">
            <a:spLocks noChangeArrowheads="1"/>
          </p:cNvSpPr>
          <p:nvPr>
            <p:custDataLst>
              <p:tags r:id="rId13"/>
            </p:custDataLst>
          </p:nvPr>
        </p:nvSpPr>
        <p:spPr bwMode="auto">
          <a:xfrm>
            <a:off x="354125" y="4738972"/>
            <a:ext cx="4820674" cy="205313"/>
          </a:xfrm>
          <a:prstGeom prst="rect">
            <a:avLst/>
          </a:prstGeom>
          <a:solidFill>
            <a:scrgbClr r="0" g="0" b="0">
              <a:alpha val="0"/>
            </a:scrgbClr>
          </a:solidFill>
          <a:ln w="9525">
            <a:noFill/>
            <a:miter lim="800000"/>
            <a:headEnd/>
            <a:tailEnd/>
          </a:ln>
        </p:spPr>
        <p:txBody>
          <a:bodyPr wrap="square" lIns="0" tIns="0" rIns="0" bIns="0">
            <a:spAutoFit/>
          </a:bodyPr>
          <a:lstStyle/>
          <a:p>
            <a:pPr defTabSz="513082" eaLnBrk="0" hangingPunct="0"/>
            <a:r>
              <a:rPr lang="en-US" sz="1334" dirty="0">
                <a:solidFill>
                  <a:srgbClr val="003264"/>
                </a:solidFill>
                <a:cs typeface="Bosch Office Sans"/>
              </a:rPr>
              <a:t>Our </a:t>
            </a:r>
            <a:r>
              <a:rPr lang="en-US" sz="1334" b="1" dirty="0">
                <a:solidFill>
                  <a:srgbClr val="003264"/>
                </a:solidFill>
                <a:cs typeface="Bosch Office Sans"/>
              </a:rPr>
              <a:t>culture</a:t>
            </a:r>
            <a:r>
              <a:rPr lang="en-US" sz="1334" dirty="0">
                <a:solidFill>
                  <a:srgbClr val="003264"/>
                </a:solidFill>
                <a:cs typeface="Bosch Office Sans"/>
              </a:rPr>
              <a:t> – what we do well</a:t>
            </a:r>
          </a:p>
        </p:txBody>
      </p:sp>
      <p:sp>
        <p:nvSpPr>
          <p:cNvPr id="19" name="Text Box 548____"/>
          <p:cNvSpPr txBox="1">
            <a:spLocks noChangeArrowheads="1"/>
          </p:cNvSpPr>
          <p:nvPr>
            <p:custDataLst>
              <p:tags r:id="rId14"/>
            </p:custDataLst>
          </p:nvPr>
        </p:nvSpPr>
        <p:spPr bwMode="auto">
          <a:xfrm>
            <a:off x="296606" y="5478104"/>
            <a:ext cx="4457011" cy="205313"/>
          </a:xfrm>
          <a:prstGeom prst="rect">
            <a:avLst/>
          </a:prstGeom>
          <a:solidFill>
            <a:scrgbClr r="0" g="0" b="0">
              <a:alpha val="0"/>
            </a:scrgbClr>
          </a:solidFill>
          <a:ln w="9525">
            <a:noFill/>
            <a:miter lim="800000"/>
            <a:headEnd/>
            <a:tailEnd/>
          </a:ln>
        </p:spPr>
        <p:txBody>
          <a:bodyPr wrap="square" lIns="0" tIns="0" rIns="0" bIns="0">
            <a:spAutoFit/>
          </a:bodyPr>
          <a:lstStyle/>
          <a:p>
            <a:pPr defTabSz="513082" eaLnBrk="0" hangingPunct="0"/>
            <a:r>
              <a:rPr lang="en-US" sz="1334" dirty="0">
                <a:solidFill>
                  <a:srgbClr val="003264"/>
                </a:solidFill>
                <a:cs typeface="Bosch Office Sans"/>
              </a:rPr>
              <a:t>Our </a:t>
            </a:r>
            <a:r>
              <a:rPr lang="en-US" sz="1334" b="1" dirty="0">
                <a:solidFill>
                  <a:srgbClr val="003264"/>
                </a:solidFill>
                <a:cs typeface="Bosch Office Sans"/>
              </a:rPr>
              <a:t>values</a:t>
            </a:r>
            <a:r>
              <a:rPr lang="en-US" sz="1334" dirty="0">
                <a:solidFill>
                  <a:srgbClr val="003264"/>
                </a:solidFill>
                <a:cs typeface="Bosch Office Sans"/>
              </a:rPr>
              <a:t> – what we build on</a:t>
            </a:r>
          </a:p>
        </p:txBody>
      </p:sp>
      <p:sp>
        <p:nvSpPr>
          <p:cNvPr id="21" name="Freihandform 20"/>
          <p:cNvSpPr/>
          <p:nvPr>
            <p:custDataLst>
              <p:tags r:id="rId15"/>
            </p:custDataLst>
          </p:nvPr>
        </p:nvSpPr>
        <p:spPr>
          <a:xfrm>
            <a:off x="354127" y="2323078"/>
            <a:ext cx="5658675" cy="66767"/>
          </a:xfrm>
          <a:custGeom>
            <a:avLst/>
            <a:gdLst>
              <a:gd name="connsiteX0" fmla="*/ 0 w 7680960"/>
              <a:gd name="connsiteY0" fmla="*/ 0 h 76200"/>
              <a:gd name="connsiteX1" fmla="*/ 3726180 w 7680960"/>
              <a:gd name="connsiteY1" fmla="*/ 0 h 76200"/>
              <a:gd name="connsiteX2" fmla="*/ 3825240 w 7680960"/>
              <a:gd name="connsiteY2" fmla="*/ 76200 h 76200"/>
              <a:gd name="connsiteX3" fmla="*/ 3901440 w 7680960"/>
              <a:gd name="connsiteY3" fmla="*/ 0 h 76200"/>
              <a:gd name="connsiteX4" fmla="*/ 7680960 w 7680960"/>
              <a:gd name="connsiteY4" fmla="*/ 0 h 76200"/>
              <a:gd name="connsiteX5" fmla="*/ 7680960 w 7680960"/>
              <a:gd name="connsiteY5" fmla="*/ 0 h 76200"/>
              <a:gd name="connsiteX0" fmla="*/ 0 w 9812829"/>
              <a:gd name="connsiteY0" fmla="*/ 0 h 76200"/>
              <a:gd name="connsiteX1" fmla="*/ 3726180 w 9812829"/>
              <a:gd name="connsiteY1" fmla="*/ 0 h 76200"/>
              <a:gd name="connsiteX2" fmla="*/ 3825240 w 9812829"/>
              <a:gd name="connsiteY2" fmla="*/ 76200 h 76200"/>
              <a:gd name="connsiteX3" fmla="*/ 3901440 w 9812829"/>
              <a:gd name="connsiteY3" fmla="*/ 0 h 76200"/>
              <a:gd name="connsiteX4" fmla="*/ 7680960 w 9812829"/>
              <a:gd name="connsiteY4" fmla="*/ 0 h 76200"/>
              <a:gd name="connsiteX5" fmla="*/ 9812829 w 9812829"/>
              <a:gd name="connsiteY5" fmla="*/ 0 h 76200"/>
              <a:gd name="connsiteX0" fmla="*/ 0 w 7160204"/>
              <a:gd name="connsiteY0" fmla="*/ 15064 h 76200"/>
              <a:gd name="connsiteX1" fmla="*/ 1073555 w 7160204"/>
              <a:gd name="connsiteY1" fmla="*/ 0 h 76200"/>
              <a:gd name="connsiteX2" fmla="*/ 1172615 w 7160204"/>
              <a:gd name="connsiteY2" fmla="*/ 76200 h 76200"/>
              <a:gd name="connsiteX3" fmla="*/ 1248815 w 7160204"/>
              <a:gd name="connsiteY3" fmla="*/ 0 h 76200"/>
              <a:gd name="connsiteX4" fmla="*/ 5028335 w 7160204"/>
              <a:gd name="connsiteY4" fmla="*/ 0 h 76200"/>
              <a:gd name="connsiteX5" fmla="*/ 7160204 w 7160204"/>
              <a:gd name="connsiteY5" fmla="*/ 0 h 76200"/>
              <a:gd name="connsiteX0" fmla="*/ 0 w 6683466"/>
              <a:gd name="connsiteY0" fmla="*/ 0 h 91262"/>
              <a:gd name="connsiteX1" fmla="*/ 596817 w 6683466"/>
              <a:gd name="connsiteY1" fmla="*/ 15062 h 91262"/>
              <a:gd name="connsiteX2" fmla="*/ 695877 w 6683466"/>
              <a:gd name="connsiteY2" fmla="*/ 91262 h 91262"/>
              <a:gd name="connsiteX3" fmla="*/ 772077 w 6683466"/>
              <a:gd name="connsiteY3" fmla="*/ 15062 h 91262"/>
              <a:gd name="connsiteX4" fmla="*/ 4551597 w 6683466"/>
              <a:gd name="connsiteY4" fmla="*/ 15062 h 91262"/>
              <a:gd name="connsiteX5" fmla="*/ 6683466 w 6683466"/>
              <a:gd name="connsiteY5" fmla="*/ 15062 h 91262"/>
              <a:gd name="connsiteX0" fmla="*/ 0 w 6683466"/>
              <a:gd name="connsiteY0" fmla="*/ 30126 h 76200"/>
              <a:gd name="connsiteX1" fmla="*/ 596817 w 6683466"/>
              <a:gd name="connsiteY1" fmla="*/ 0 h 76200"/>
              <a:gd name="connsiteX2" fmla="*/ 695877 w 6683466"/>
              <a:gd name="connsiteY2" fmla="*/ 76200 h 76200"/>
              <a:gd name="connsiteX3" fmla="*/ 772077 w 6683466"/>
              <a:gd name="connsiteY3" fmla="*/ 0 h 76200"/>
              <a:gd name="connsiteX4" fmla="*/ 4551597 w 6683466"/>
              <a:gd name="connsiteY4" fmla="*/ 0 h 76200"/>
              <a:gd name="connsiteX5" fmla="*/ 6683466 w 6683466"/>
              <a:gd name="connsiteY5" fmla="*/ 0 h 76200"/>
              <a:gd name="connsiteX0" fmla="*/ 0 w 6487881"/>
              <a:gd name="connsiteY0" fmla="*/ 0 h 76200"/>
              <a:gd name="connsiteX1" fmla="*/ 401232 w 6487881"/>
              <a:gd name="connsiteY1" fmla="*/ 0 h 76200"/>
              <a:gd name="connsiteX2" fmla="*/ 500292 w 6487881"/>
              <a:gd name="connsiteY2" fmla="*/ 76200 h 76200"/>
              <a:gd name="connsiteX3" fmla="*/ 576492 w 6487881"/>
              <a:gd name="connsiteY3" fmla="*/ 0 h 76200"/>
              <a:gd name="connsiteX4" fmla="*/ 4356012 w 6487881"/>
              <a:gd name="connsiteY4" fmla="*/ 0 h 76200"/>
              <a:gd name="connsiteX5" fmla="*/ 6487881 w 6487881"/>
              <a:gd name="connsiteY5" fmla="*/ 0 h 76200"/>
              <a:gd name="connsiteX0" fmla="*/ 0 w 5241025"/>
              <a:gd name="connsiteY0" fmla="*/ 0 h 76200"/>
              <a:gd name="connsiteX1" fmla="*/ 401232 w 5241025"/>
              <a:gd name="connsiteY1" fmla="*/ 0 h 76200"/>
              <a:gd name="connsiteX2" fmla="*/ 500292 w 5241025"/>
              <a:gd name="connsiteY2" fmla="*/ 76200 h 76200"/>
              <a:gd name="connsiteX3" fmla="*/ 576492 w 5241025"/>
              <a:gd name="connsiteY3" fmla="*/ 0 h 76200"/>
              <a:gd name="connsiteX4" fmla="*/ 4356012 w 5241025"/>
              <a:gd name="connsiteY4" fmla="*/ 0 h 76200"/>
              <a:gd name="connsiteX5" fmla="*/ 5241025 w 5241025"/>
              <a:gd name="connsiteY5" fmla="*/ 15062 h 76200"/>
              <a:gd name="connsiteX0" fmla="*/ 0 w 5241025"/>
              <a:gd name="connsiteY0" fmla="*/ 0 h 76200"/>
              <a:gd name="connsiteX1" fmla="*/ 401232 w 5241025"/>
              <a:gd name="connsiteY1" fmla="*/ 0 h 76200"/>
              <a:gd name="connsiteX2" fmla="*/ 500292 w 5241025"/>
              <a:gd name="connsiteY2" fmla="*/ 76200 h 76200"/>
              <a:gd name="connsiteX3" fmla="*/ 576492 w 5241025"/>
              <a:gd name="connsiteY3" fmla="*/ 0 h 76200"/>
              <a:gd name="connsiteX4" fmla="*/ 4356012 w 5241025"/>
              <a:gd name="connsiteY4" fmla="*/ 0 h 76200"/>
              <a:gd name="connsiteX5" fmla="*/ 5241025 w 5241025"/>
              <a:gd name="connsiteY5" fmla="*/ 1506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1025" h="76200">
                <a:moveTo>
                  <a:pt x="0" y="0"/>
                </a:moveTo>
                <a:lnTo>
                  <a:pt x="401232" y="0"/>
                </a:lnTo>
                <a:lnTo>
                  <a:pt x="500292" y="76200"/>
                </a:lnTo>
                <a:lnTo>
                  <a:pt x="576492" y="0"/>
                </a:lnTo>
                <a:lnTo>
                  <a:pt x="4356012" y="0"/>
                </a:lnTo>
                <a:lnTo>
                  <a:pt x="5241025" y="15062"/>
                </a:lnTo>
              </a:path>
            </a:pathLst>
          </a:custGeom>
          <a:solidFill>
            <a:scrgbClr r="0" g="0" b="0">
              <a:alpha val="0"/>
            </a:sc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34">
              <a:solidFill>
                <a:srgbClr val="C00000"/>
              </a:solidFill>
            </a:endParaRPr>
          </a:p>
        </p:txBody>
      </p:sp>
      <p:sp>
        <p:nvSpPr>
          <p:cNvPr id="28" name="TextBox 2"/>
          <p:cNvSpPr txBox="1"/>
          <p:nvPr>
            <p:custDataLst>
              <p:tags r:id="rId16"/>
            </p:custDataLst>
          </p:nvPr>
        </p:nvSpPr>
        <p:spPr>
          <a:xfrm>
            <a:off x="354125" y="1763353"/>
            <a:ext cx="5372907" cy="489152"/>
          </a:xfrm>
          <a:prstGeom prst="rect">
            <a:avLst/>
          </a:prstGeom>
          <a:solidFill>
            <a:scrgbClr r="0" g="0" b="0">
              <a:alpha val="0"/>
            </a:scrgbClr>
          </a:solidFill>
        </p:spPr>
        <p:txBody>
          <a:bodyPr wrap="square" lIns="0" tIns="55838" rIns="111674" bIns="55838">
            <a:spAutoFit/>
          </a:bodyPr>
          <a:lstStyle>
            <a:defPPr>
              <a:defRPr lang="de-DE"/>
            </a:defPPr>
            <a:lvl1pPr>
              <a:defRPr sz="900">
                <a:solidFill>
                  <a:srgbClr val="6E8CB2"/>
                </a:solidFill>
                <a:cs typeface="Bosch Office Sans"/>
              </a:defRPr>
            </a:lvl1pPr>
          </a:lstStyle>
          <a:p>
            <a:r>
              <a:rPr lang="en-US" sz="1223" dirty="0">
                <a:solidFill>
                  <a:srgbClr val="7B96B9"/>
                </a:solidFill>
              </a:rPr>
              <a:t>A</a:t>
            </a:r>
            <a:r>
              <a:rPr lang="zh-CN" altLang="en-US" sz="1223" dirty="0">
                <a:solidFill>
                  <a:srgbClr val="7B96B9"/>
                </a:solidFill>
              </a:rPr>
              <a:t> </a:t>
            </a:r>
            <a:r>
              <a:rPr lang="en-US" sz="1223" dirty="0">
                <a:solidFill>
                  <a:srgbClr val="7B96B9"/>
                </a:solidFill>
              </a:rPr>
              <a:t>leading online travel platform in China. As a key component of the Alibaba Economy, </a:t>
            </a:r>
            <a:r>
              <a:rPr lang="en-US" sz="1223" dirty="0" err="1">
                <a:solidFill>
                  <a:srgbClr val="7B96B9"/>
                </a:solidFill>
              </a:rPr>
              <a:t>Fliggy</a:t>
            </a:r>
            <a:r>
              <a:rPr lang="en-US" sz="1223" dirty="0">
                <a:solidFill>
                  <a:srgbClr val="7B96B9"/>
                </a:solidFill>
              </a:rPr>
              <a:t> is committed to promoting Alibaba Group’s “Global Fun” initiative. </a:t>
            </a:r>
          </a:p>
        </p:txBody>
      </p:sp>
      <p:grpSp>
        <p:nvGrpSpPr>
          <p:cNvPr id="3" name="Gruppieren 2"/>
          <p:cNvGrpSpPr/>
          <p:nvPr/>
        </p:nvGrpSpPr>
        <p:grpSpPr>
          <a:xfrm>
            <a:off x="380302" y="3571188"/>
            <a:ext cx="8923392" cy="958150"/>
            <a:chOff x="362053" y="2697182"/>
            <a:chExt cx="8028987" cy="862112"/>
          </a:xfrm>
        </p:grpSpPr>
        <p:sp>
          <p:nvSpPr>
            <p:cNvPr id="30" name="Textfeld 46"/>
            <p:cNvSpPr txBox="1"/>
            <p:nvPr>
              <p:custDataLst>
                <p:tags r:id="rId21"/>
              </p:custDataLst>
            </p:nvPr>
          </p:nvSpPr>
          <p:spPr>
            <a:xfrm>
              <a:off x="2962779" y="2728240"/>
              <a:ext cx="2772000" cy="677318"/>
            </a:xfrm>
            <a:prstGeom prst="rect">
              <a:avLst/>
            </a:prstGeom>
            <a:solidFill>
              <a:scrgbClr r="0" g="0" b="0">
                <a:alpha val="0"/>
              </a:scrgbClr>
            </a:solidFill>
          </p:spPr>
          <p:txBody>
            <a:bodyPr wrap="square" lIns="0" tIns="0" rIns="0" bIns="0" rtlCol="0">
              <a:spAutoFit/>
            </a:bodyPr>
            <a:lstStyle/>
            <a:p>
              <a:r>
                <a:rPr lang="en-GB" sz="1223" b="1" dirty="0">
                  <a:solidFill>
                    <a:schemeClr val="accent3"/>
                  </a:solidFill>
                  <a:cs typeface="Bosch Office Sans"/>
                </a:rPr>
                <a:t>Shaping change of tourism industry</a:t>
              </a:r>
            </a:p>
            <a:p>
              <a:r>
                <a:rPr lang="en-US" altLang="zh-CN" sz="1223" dirty="0">
                  <a:solidFill>
                    <a:srgbClr val="6E8CB2"/>
                  </a:solidFill>
                  <a:latin typeface="+mj-lt"/>
                </a:rPr>
                <a:t>We</a:t>
              </a:r>
              <a:r>
                <a:rPr lang="zh-CN" altLang="en-US" sz="1223" dirty="0">
                  <a:solidFill>
                    <a:srgbClr val="6E8CB2"/>
                  </a:solidFill>
                  <a:latin typeface="+mj-lt"/>
                </a:rPr>
                <a:t> </a:t>
              </a:r>
              <a:r>
                <a:rPr lang="en-US" altLang="zh-CN" sz="1223" dirty="0">
                  <a:solidFill>
                    <a:srgbClr val="6E8CB2"/>
                  </a:solidFill>
                  <a:latin typeface="+mj-lt"/>
                </a:rPr>
                <a:t>e</a:t>
              </a:r>
              <a:r>
                <a:rPr lang="en-US" sz="1223" dirty="0">
                  <a:solidFill>
                    <a:srgbClr val="6E8CB2"/>
                  </a:solidFill>
                  <a:latin typeface="+mj-lt"/>
                </a:rPr>
                <a:t>nable brands and merchants to operate their own shop but provides them with marketing and data analytics support.</a:t>
              </a:r>
              <a:endParaRPr lang="de-DE" sz="1223" dirty="0">
                <a:solidFill>
                  <a:srgbClr val="6E8CB2"/>
                </a:solidFill>
                <a:latin typeface="+mj-lt"/>
              </a:endParaRPr>
            </a:p>
          </p:txBody>
        </p:sp>
        <p:sp>
          <p:nvSpPr>
            <p:cNvPr id="33" name="Textfeld 21"/>
            <p:cNvSpPr txBox="1"/>
            <p:nvPr>
              <p:custDataLst>
                <p:tags r:id="rId22"/>
              </p:custDataLst>
            </p:nvPr>
          </p:nvSpPr>
          <p:spPr>
            <a:xfrm>
              <a:off x="362053" y="2712645"/>
              <a:ext cx="2496031" cy="846649"/>
            </a:xfrm>
            <a:prstGeom prst="rect">
              <a:avLst/>
            </a:prstGeom>
            <a:solidFill>
              <a:scrgbClr r="0" g="0" b="0">
                <a:alpha val="0"/>
              </a:scrgbClr>
            </a:solidFill>
          </p:spPr>
          <p:txBody>
            <a:bodyPr wrap="square" lIns="0" tIns="0" rIns="0" bIns="0" rtlCol="0">
              <a:spAutoFit/>
            </a:bodyPr>
            <a:lstStyle/>
            <a:p>
              <a:pPr marL="0" lvl="1"/>
              <a:r>
                <a:rPr lang="en-GB" sz="1223" b="1" dirty="0">
                  <a:solidFill>
                    <a:schemeClr val="accent3"/>
                  </a:solidFill>
                  <a:cs typeface="Bosch Office Sans"/>
                </a:rPr>
                <a:t>Focusing on customers</a:t>
              </a:r>
            </a:p>
            <a:p>
              <a:r>
                <a:rPr lang="en-US" sz="1223" dirty="0">
                  <a:solidFill>
                    <a:srgbClr val="6E8CB2"/>
                  </a:solidFill>
                </a:rPr>
                <a:t>We understand our travelers’ requirements. </a:t>
              </a:r>
            </a:p>
            <a:p>
              <a:r>
                <a:rPr lang="en-US" sz="1223" dirty="0">
                  <a:solidFill>
                    <a:srgbClr val="6E8CB2"/>
                  </a:solidFill>
                </a:rPr>
                <a:t>We tailor our tourism products to them, and we create innovative tourism  modes.</a:t>
              </a:r>
              <a:endParaRPr lang="de-DE" sz="1223" dirty="0">
                <a:solidFill>
                  <a:srgbClr val="6E8CB2"/>
                </a:solidFill>
              </a:endParaRPr>
            </a:p>
            <a:p>
              <a:pPr marL="280073" indent="-280073"/>
              <a:endParaRPr lang="de-DE" sz="1223" dirty="0"/>
            </a:p>
          </p:txBody>
        </p:sp>
        <p:sp>
          <p:nvSpPr>
            <p:cNvPr id="34" name="Textfeld 48"/>
            <p:cNvSpPr txBox="1"/>
            <p:nvPr>
              <p:custDataLst>
                <p:tags r:id="rId23"/>
              </p:custDataLst>
            </p:nvPr>
          </p:nvSpPr>
          <p:spPr>
            <a:xfrm>
              <a:off x="5706545" y="2697182"/>
              <a:ext cx="2684495" cy="846649"/>
            </a:xfrm>
            <a:prstGeom prst="rect">
              <a:avLst/>
            </a:prstGeom>
            <a:solidFill>
              <a:scrgbClr r="0" g="0" b="0">
                <a:alpha val="0"/>
              </a:scrgbClr>
            </a:solidFill>
          </p:spPr>
          <p:txBody>
            <a:bodyPr wrap="square" lIns="0" tIns="0" rIns="0" bIns="0" rtlCol="0">
              <a:spAutoFit/>
            </a:bodyPr>
            <a:lstStyle/>
            <a:p>
              <a:r>
                <a:rPr lang="en-GB" sz="1223" b="1" dirty="0">
                  <a:solidFill>
                    <a:schemeClr val="accent3"/>
                  </a:solidFill>
                  <a:cs typeface="Bosch Office Sans"/>
                </a:rPr>
                <a:t>Striving for excellence</a:t>
              </a:r>
            </a:p>
            <a:p>
              <a:r>
                <a:rPr lang="en-US" sz="1223" dirty="0">
                  <a:solidFill>
                    <a:srgbClr val="6E8CB2"/>
                  </a:solidFill>
                  <a:latin typeface="+mj-lt"/>
                </a:rPr>
                <a:t>We provide comprehensive</a:t>
              </a:r>
            </a:p>
            <a:p>
              <a:r>
                <a:rPr lang="en-US" sz="1223" dirty="0">
                  <a:solidFill>
                    <a:srgbClr val="6E8CB2"/>
                  </a:solidFill>
                  <a:latin typeface="+mj-lt"/>
                </a:rPr>
                <a:t>reservation services for airline tickets, accommodation, train tickets, car rental, package tour</a:t>
              </a:r>
              <a:r>
                <a:rPr lang="zh-CN" altLang="en-US" sz="1223" dirty="0">
                  <a:solidFill>
                    <a:srgbClr val="6E8CB2"/>
                  </a:solidFill>
                  <a:latin typeface="+mj-lt"/>
                </a:rPr>
                <a:t> </a:t>
              </a:r>
              <a:r>
                <a:rPr lang="en-US" sz="1223" dirty="0">
                  <a:solidFill>
                    <a:srgbClr val="6E8CB2"/>
                  </a:solidFill>
                  <a:latin typeface="+mj-lt"/>
                </a:rPr>
                <a:t>and destination attractions. </a:t>
              </a:r>
              <a:endParaRPr lang="de-DE" sz="1223" dirty="0">
                <a:solidFill>
                  <a:srgbClr val="6E8CB2"/>
                </a:solidFill>
                <a:latin typeface="+mj-lt"/>
              </a:endParaRPr>
            </a:p>
          </p:txBody>
        </p:sp>
      </p:grpSp>
      <p:sp>
        <p:nvSpPr>
          <p:cNvPr id="35" name="Freihandform 34"/>
          <p:cNvSpPr/>
          <p:nvPr>
            <p:custDataLst>
              <p:tags r:id="rId17"/>
            </p:custDataLst>
          </p:nvPr>
        </p:nvSpPr>
        <p:spPr>
          <a:xfrm>
            <a:off x="354125" y="3174088"/>
            <a:ext cx="6476964" cy="66767"/>
          </a:xfrm>
          <a:custGeom>
            <a:avLst/>
            <a:gdLst>
              <a:gd name="connsiteX0" fmla="*/ 0 w 7680960"/>
              <a:gd name="connsiteY0" fmla="*/ 0 h 76200"/>
              <a:gd name="connsiteX1" fmla="*/ 3726180 w 7680960"/>
              <a:gd name="connsiteY1" fmla="*/ 0 h 76200"/>
              <a:gd name="connsiteX2" fmla="*/ 3825240 w 7680960"/>
              <a:gd name="connsiteY2" fmla="*/ 76200 h 76200"/>
              <a:gd name="connsiteX3" fmla="*/ 3901440 w 7680960"/>
              <a:gd name="connsiteY3" fmla="*/ 0 h 76200"/>
              <a:gd name="connsiteX4" fmla="*/ 7680960 w 7680960"/>
              <a:gd name="connsiteY4" fmla="*/ 0 h 76200"/>
              <a:gd name="connsiteX5" fmla="*/ 7680960 w 7680960"/>
              <a:gd name="connsiteY5" fmla="*/ 0 h 76200"/>
              <a:gd name="connsiteX0" fmla="*/ 0 w 9812829"/>
              <a:gd name="connsiteY0" fmla="*/ 0 h 76200"/>
              <a:gd name="connsiteX1" fmla="*/ 3726180 w 9812829"/>
              <a:gd name="connsiteY1" fmla="*/ 0 h 76200"/>
              <a:gd name="connsiteX2" fmla="*/ 3825240 w 9812829"/>
              <a:gd name="connsiteY2" fmla="*/ 76200 h 76200"/>
              <a:gd name="connsiteX3" fmla="*/ 3901440 w 9812829"/>
              <a:gd name="connsiteY3" fmla="*/ 0 h 76200"/>
              <a:gd name="connsiteX4" fmla="*/ 7680960 w 9812829"/>
              <a:gd name="connsiteY4" fmla="*/ 0 h 76200"/>
              <a:gd name="connsiteX5" fmla="*/ 9812829 w 9812829"/>
              <a:gd name="connsiteY5" fmla="*/ 0 h 76200"/>
              <a:gd name="connsiteX0" fmla="*/ 0 w 7160204"/>
              <a:gd name="connsiteY0" fmla="*/ 15064 h 76200"/>
              <a:gd name="connsiteX1" fmla="*/ 1073555 w 7160204"/>
              <a:gd name="connsiteY1" fmla="*/ 0 h 76200"/>
              <a:gd name="connsiteX2" fmla="*/ 1172615 w 7160204"/>
              <a:gd name="connsiteY2" fmla="*/ 76200 h 76200"/>
              <a:gd name="connsiteX3" fmla="*/ 1248815 w 7160204"/>
              <a:gd name="connsiteY3" fmla="*/ 0 h 76200"/>
              <a:gd name="connsiteX4" fmla="*/ 5028335 w 7160204"/>
              <a:gd name="connsiteY4" fmla="*/ 0 h 76200"/>
              <a:gd name="connsiteX5" fmla="*/ 7160204 w 7160204"/>
              <a:gd name="connsiteY5" fmla="*/ 0 h 76200"/>
              <a:gd name="connsiteX0" fmla="*/ 0 w 6683466"/>
              <a:gd name="connsiteY0" fmla="*/ 0 h 91262"/>
              <a:gd name="connsiteX1" fmla="*/ 596817 w 6683466"/>
              <a:gd name="connsiteY1" fmla="*/ 15062 h 91262"/>
              <a:gd name="connsiteX2" fmla="*/ 695877 w 6683466"/>
              <a:gd name="connsiteY2" fmla="*/ 91262 h 91262"/>
              <a:gd name="connsiteX3" fmla="*/ 772077 w 6683466"/>
              <a:gd name="connsiteY3" fmla="*/ 15062 h 91262"/>
              <a:gd name="connsiteX4" fmla="*/ 4551597 w 6683466"/>
              <a:gd name="connsiteY4" fmla="*/ 15062 h 91262"/>
              <a:gd name="connsiteX5" fmla="*/ 6683466 w 6683466"/>
              <a:gd name="connsiteY5" fmla="*/ 15062 h 91262"/>
              <a:gd name="connsiteX0" fmla="*/ 0 w 6683466"/>
              <a:gd name="connsiteY0" fmla="*/ 30126 h 76200"/>
              <a:gd name="connsiteX1" fmla="*/ 596817 w 6683466"/>
              <a:gd name="connsiteY1" fmla="*/ 0 h 76200"/>
              <a:gd name="connsiteX2" fmla="*/ 695877 w 6683466"/>
              <a:gd name="connsiteY2" fmla="*/ 76200 h 76200"/>
              <a:gd name="connsiteX3" fmla="*/ 772077 w 6683466"/>
              <a:gd name="connsiteY3" fmla="*/ 0 h 76200"/>
              <a:gd name="connsiteX4" fmla="*/ 4551597 w 6683466"/>
              <a:gd name="connsiteY4" fmla="*/ 0 h 76200"/>
              <a:gd name="connsiteX5" fmla="*/ 6683466 w 6683466"/>
              <a:gd name="connsiteY5" fmla="*/ 0 h 76200"/>
              <a:gd name="connsiteX0" fmla="*/ 0 w 6487881"/>
              <a:gd name="connsiteY0" fmla="*/ 0 h 76200"/>
              <a:gd name="connsiteX1" fmla="*/ 401232 w 6487881"/>
              <a:gd name="connsiteY1" fmla="*/ 0 h 76200"/>
              <a:gd name="connsiteX2" fmla="*/ 500292 w 6487881"/>
              <a:gd name="connsiteY2" fmla="*/ 76200 h 76200"/>
              <a:gd name="connsiteX3" fmla="*/ 576492 w 6487881"/>
              <a:gd name="connsiteY3" fmla="*/ 0 h 76200"/>
              <a:gd name="connsiteX4" fmla="*/ 4356012 w 6487881"/>
              <a:gd name="connsiteY4" fmla="*/ 0 h 76200"/>
              <a:gd name="connsiteX5" fmla="*/ 6487881 w 6487881"/>
              <a:gd name="connsiteY5" fmla="*/ 0 h 76200"/>
              <a:gd name="connsiteX0" fmla="*/ 0 w 5998918"/>
              <a:gd name="connsiteY0" fmla="*/ 0 h 76200"/>
              <a:gd name="connsiteX1" fmla="*/ 401232 w 5998918"/>
              <a:gd name="connsiteY1" fmla="*/ 0 h 76200"/>
              <a:gd name="connsiteX2" fmla="*/ 500292 w 5998918"/>
              <a:gd name="connsiteY2" fmla="*/ 76200 h 76200"/>
              <a:gd name="connsiteX3" fmla="*/ 576492 w 5998918"/>
              <a:gd name="connsiteY3" fmla="*/ 0 h 76200"/>
              <a:gd name="connsiteX4" fmla="*/ 4356012 w 5998918"/>
              <a:gd name="connsiteY4" fmla="*/ 0 h 76200"/>
              <a:gd name="connsiteX5" fmla="*/ 5998918 w 5998918"/>
              <a:gd name="connsiteY5"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18" h="76200">
                <a:moveTo>
                  <a:pt x="0" y="0"/>
                </a:moveTo>
                <a:lnTo>
                  <a:pt x="401232" y="0"/>
                </a:lnTo>
                <a:lnTo>
                  <a:pt x="500292" y="76200"/>
                </a:lnTo>
                <a:lnTo>
                  <a:pt x="576492" y="0"/>
                </a:lnTo>
                <a:lnTo>
                  <a:pt x="4356012" y="0"/>
                </a:lnTo>
                <a:lnTo>
                  <a:pt x="5998918" y="0"/>
                </a:lnTo>
              </a:path>
            </a:pathLst>
          </a:custGeom>
          <a:solidFill>
            <a:schemeClr val="accent3">
              <a:alpha val="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34">
              <a:solidFill>
                <a:srgbClr val="C00000"/>
              </a:solidFill>
            </a:endParaRPr>
          </a:p>
        </p:txBody>
      </p:sp>
      <p:sp>
        <p:nvSpPr>
          <p:cNvPr id="36" name="Freihandform 35"/>
          <p:cNvSpPr/>
          <p:nvPr>
            <p:custDataLst>
              <p:tags r:id="rId18"/>
            </p:custDataLst>
          </p:nvPr>
        </p:nvSpPr>
        <p:spPr>
          <a:xfrm>
            <a:off x="314086" y="4605496"/>
            <a:ext cx="8838893" cy="69035"/>
          </a:xfrm>
          <a:custGeom>
            <a:avLst/>
            <a:gdLst>
              <a:gd name="connsiteX0" fmla="*/ 0 w 7680960"/>
              <a:gd name="connsiteY0" fmla="*/ 0 h 76200"/>
              <a:gd name="connsiteX1" fmla="*/ 3726180 w 7680960"/>
              <a:gd name="connsiteY1" fmla="*/ 0 h 76200"/>
              <a:gd name="connsiteX2" fmla="*/ 3825240 w 7680960"/>
              <a:gd name="connsiteY2" fmla="*/ 76200 h 76200"/>
              <a:gd name="connsiteX3" fmla="*/ 3901440 w 7680960"/>
              <a:gd name="connsiteY3" fmla="*/ 0 h 76200"/>
              <a:gd name="connsiteX4" fmla="*/ 7680960 w 7680960"/>
              <a:gd name="connsiteY4" fmla="*/ 0 h 76200"/>
              <a:gd name="connsiteX5" fmla="*/ 7680960 w 7680960"/>
              <a:gd name="connsiteY5" fmla="*/ 0 h 76200"/>
              <a:gd name="connsiteX0" fmla="*/ 0 w 9812829"/>
              <a:gd name="connsiteY0" fmla="*/ 0 h 76200"/>
              <a:gd name="connsiteX1" fmla="*/ 3726180 w 9812829"/>
              <a:gd name="connsiteY1" fmla="*/ 0 h 76200"/>
              <a:gd name="connsiteX2" fmla="*/ 3825240 w 9812829"/>
              <a:gd name="connsiteY2" fmla="*/ 76200 h 76200"/>
              <a:gd name="connsiteX3" fmla="*/ 3901440 w 9812829"/>
              <a:gd name="connsiteY3" fmla="*/ 0 h 76200"/>
              <a:gd name="connsiteX4" fmla="*/ 7680960 w 9812829"/>
              <a:gd name="connsiteY4" fmla="*/ 0 h 76200"/>
              <a:gd name="connsiteX5" fmla="*/ 9812829 w 9812829"/>
              <a:gd name="connsiteY5" fmla="*/ 0 h 76200"/>
              <a:gd name="connsiteX0" fmla="*/ 0 w 7160204"/>
              <a:gd name="connsiteY0" fmla="*/ 15064 h 76200"/>
              <a:gd name="connsiteX1" fmla="*/ 1073555 w 7160204"/>
              <a:gd name="connsiteY1" fmla="*/ 0 h 76200"/>
              <a:gd name="connsiteX2" fmla="*/ 1172615 w 7160204"/>
              <a:gd name="connsiteY2" fmla="*/ 76200 h 76200"/>
              <a:gd name="connsiteX3" fmla="*/ 1248815 w 7160204"/>
              <a:gd name="connsiteY3" fmla="*/ 0 h 76200"/>
              <a:gd name="connsiteX4" fmla="*/ 5028335 w 7160204"/>
              <a:gd name="connsiteY4" fmla="*/ 0 h 76200"/>
              <a:gd name="connsiteX5" fmla="*/ 7160204 w 7160204"/>
              <a:gd name="connsiteY5" fmla="*/ 0 h 76200"/>
              <a:gd name="connsiteX0" fmla="*/ 0 w 6683466"/>
              <a:gd name="connsiteY0" fmla="*/ 0 h 91262"/>
              <a:gd name="connsiteX1" fmla="*/ 596817 w 6683466"/>
              <a:gd name="connsiteY1" fmla="*/ 15062 h 91262"/>
              <a:gd name="connsiteX2" fmla="*/ 695877 w 6683466"/>
              <a:gd name="connsiteY2" fmla="*/ 91262 h 91262"/>
              <a:gd name="connsiteX3" fmla="*/ 772077 w 6683466"/>
              <a:gd name="connsiteY3" fmla="*/ 15062 h 91262"/>
              <a:gd name="connsiteX4" fmla="*/ 4551597 w 6683466"/>
              <a:gd name="connsiteY4" fmla="*/ 15062 h 91262"/>
              <a:gd name="connsiteX5" fmla="*/ 6683466 w 6683466"/>
              <a:gd name="connsiteY5" fmla="*/ 15062 h 91262"/>
              <a:gd name="connsiteX0" fmla="*/ 0 w 6683466"/>
              <a:gd name="connsiteY0" fmla="*/ 30126 h 76200"/>
              <a:gd name="connsiteX1" fmla="*/ 596817 w 6683466"/>
              <a:gd name="connsiteY1" fmla="*/ 0 h 76200"/>
              <a:gd name="connsiteX2" fmla="*/ 695877 w 6683466"/>
              <a:gd name="connsiteY2" fmla="*/ 76200 h 76200"/>
              <a:gd name="connsiteX3" fmla="*/ 772077 w 6683466"/>
              <a:gd name="connsiteY3" fmla="*/ 0 h 76200"/>
              <a:gd name="connsiteX4" fmla="*/ 4551597 w 6683466"/>
              <a:gd name="connsiteY4" fmla="*/ 0 h 76200"/>
              <a:gd name="connsiteX5" fmla="*/ 6683466 w 6683466"/>
              <a:gd name="connsiteY5" fmla="*/ 0 h 76200"/>
              <a:gd name="connsiteX0" fmla="*/ 0 w 6487881"/>
              <a:gd name="connsiteY0" fmla="*/ 0 h 76200"/>
              <a:gd name="connsiteX1" fmla="*/ 401232 w 6487881"/>
              <a:gd name="connsiteY1" fmla="*/ 0 h 76200"/>
              <a:gd name="connsiteX2" fmla="*/ 500292 w 6487881"/>
              <a:gd name="connsiteY2" fmla="*/ 76200 h 76200"/>
              <a:gd name="connsiteX3" fmla="*/ 576492 w 6487881"/>
              <a:gd name="connsiteY3" fmla="*/ 0 h 76200"/>
              <a:gd name="connsiteX4" fmla="*/ 4356012 w 6487881"/>
              <a:gd name="connsiteY4" fmla="*/ 0 h 76200"/>
              <a:gd name="connsiteX5" fmla="*/ 6487881 w 6487881"/>
              <a:gd name="connsiteY5" fmla="*/ 0 h 76200"/>
              <a:gd name="connsiteX0" fmla="*/ 0 w 10448482"/>
              <a:gd name="connsiteY0" fmla="*/ 0 h 76200"/>
              <a:gd name="connsiteX1" fmla="*/ 401232 w 10448482"/>
              <a:gd name="connsiteY1" fmla="*/ 0 h 76200"/>
              <a:gd name="connsiteX2" fmla="*/ 500292 w 10448482"/>
              <a:gd name="connsiteY2" fmla="*/ 76200 h 76200"/>
              <a:gd name="connsiteX3" fmla="*/ 576492 w 10448482"/>
              <a:gd name="connsiteY3" fmla="*/ 0 h 76200"/>
              <a:gd name="connsiteX4" fmla="*/ 4356012 w 10448482"/>
              <a:gd name="connsiteY4" fmla="*/ 0 h 76200"/>
              <a:gd name="connsiteX5" fmla="*/ 10448482 w 10448482"/>
              <a:gd name="connsiteY5" fmla="*/ 1506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48482" h="76200">
                <a:moveTo>
                  <a:pt x="0" y="0"/>
                </a:moveTo>
                <a:lnTo>
                  <a:pt x="401232" y="0"/>
                </a:lnTo>
                <a:lnTo>
                  <a:pt x="500292" y="76200"/>
                </a:lnTo>
                <a:lnTo>
                  <a:pt x="576492" y="0"/>
                </a:lnTo>
                <a:lnTo>
                  <a:pt x="4356012" y="0"/>
                </a:lnTo>
                <a:lnTo>
                  <a:pt x="10448482" y="15064"/>
                </a:lnTo>
              </a:path>
            </a:pathLst>
          </a:custGeom>
          <a:solidFill>
            <a:schemeClr val="accent4">
              <a:alpha val="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34">
              <a:solidFill>
                <a:srgbClr val="C00000"/>
              </a:solidFill>
            </a:endParaRPr>
          </a:p>
        </p:txBody>
      </p:sp>
      <p:sp>
        <p:nvSpPr>
          <p:cNvPr id="38" name="Freihandform 37"/>
          <p:cNvSpPr/>
          <p:nvPr>
            <p:custDataLst>
              <p:tags r:id="rId19"/>
            </p:custDataLst>
          </p:nvPr>
        </p:nvSpPr>
        <p:spPr>
          <a:xfrm>
            <a:off x="296606" y="5327881"/>
            <a:ext cx="11267909" cy="79966"/>
          </a:xfrm>
          <a:custGeom>
            <a:avLst/>
            <a:gdLst>
              <a:gd name="connsiteX0" fmla="*/ 0 w 7680960"/>
              <a:gd name="connsiteY0" fmla="*/ 0 h 76200"/>
              <a:gd name="connsiteX1" fmla="*/ 3726180 w 7680960"/>
              <a:gd name="connsiteY1" fmla="*/ 0 h 76200"/>
              <a:gd name="connsiteX2" fmla="*/ 3825240 w 7680960"/>
              <a:gd name="connsiteY2" fmla="*/ 76200 h 76200"/>
              <a:gd name="connsiteX3" fmla="*/ 3901440 w 7680960"/>
              <a:gd name="connsiteY3" fmla="*/ 0 h 76200"/>
              <a:gd name="connsiteX4" fmla="*/ 7680960 w 7680960"/>
              <a:gd name="connsiteY4" fmla="*/ 0 h 76200"/>
              <a:gd name="connsiteX5" fmla="*/ 7680960 w 7680960"/>
              <a:gd name="connsiteY5" fmla="*/ 0 h 76200"/>
              <a:gd name="connsiteX0" fmla="*/ 0 w 9812829"/>
              <a:gd name="connsiteY0" fmla="*/ 0 h 76200"/>
              <a:gd name="connsiteX1" fmla="*/ 3726180 w 9812829"/>
              <a:gd name="connsiteY1" fmla="*/ 0 h 76200"/>
              <a:gd name="connsiteX2" fmla="*/ 3825240 w 9812829"/>
              <a:gd name="connsiteY2" fmla="*/ 76200 h 76200"/>
              <a:gd name="connsiteX3" fmla="*/ 3901440 w 9812829"/>
              <a:gd name="connsiteY3" fmla="*/ 0 h 76200"/>
              <a:gd name="connsiteX4" fmla="*/ 7680960 w 9812829"/>
              <a:gd name="connsiteY4" fmla="*/ 0 h 76200"/>
              <a:gd name="connsiteX5" fmla="*/ 9812829 w 9812829"/>
              <a:gd name="connsiteY5" fmla="*/ 0 h 76200"/>
              <a:gd name="connsiteX0" fmla="*/ 0 w 7160204"/>
              <a:gd name="connsiteY0" fmla="*/ 15064 h 76200"/>
              <a:gd name="connsiteX1" fmla="*/ 1073555 w 7160204"/>
              <a:gd name="connsiteY1" fmla="*/ 0 h 76200"/>
              <a:gd name="connsiteX2" fmla="*/ 1172615 w 7160204"/>
              <a:gd name="connsiteY2" fmla="*/ 76200 h 76200"/>
              <a:gd name="connsiteX3" fmla="*/ 1248815 w 7160204"/>
              <a:gd name="connsiteY3" fmla="*/ 0 h 76200"/>
              <a:gd name="connsiteX4" fmla="*/ 5028335 w 7160204"/>
              <a:gd name="connsiteY4" fmla="*/ 0 h 76200"/>
              <a:gd name="connsiteX5" fmla="*/ 7160204 w 7160204"/>
              <a:gd name="connsiteY5" fmla="*/ 0 h 76200"/>
              <a:gd name="connsiteX0" fmla="*/ 0 w 6683466"/>
              <a:gd name="connsiteY0" fmla="*/ 0 h 91262"/>
              <a:gd name="connsiteX1" fmla="*/ 596817 w 6683466"/>
              <a:gd name="connsiteY1" fmla="*/ 15062 h 91262"/>
              <a:gd name="connsiteX2" fmla="*/ 695877 w 6683466"/>
              <a:gd name="connsiteY2" fmla="*/ 91262 h 91262"/>
              <a:gd name="connsiteX3" fmla="*/ 772077 w 6683466"/>
              <a:gd name="connsiteY3" fmla="*/ 15062 h 91262"/>
              <a:gd name="connsiteX4" fmla="*/ 4551597 w 6683466"/>
              <a:gd name="connsiteY4" fmla="*/ 15062 h 91262"/>
              <a:gd name="connsiteX5" fmla="*/ 6683466 w 6683466"/>
              <a:gd name="connsiteY5" fmla="*/ 15062 h 91262"/>
              <a:gd name="connsiteX0" fmla="*/ 0 w 6683466"/>
              <a:gd name="connsiteY0" fmla="*/ 30126 h 76200"/>
              <a:gd name="connsiteX1" fmla="*/ 596817 w 6683466"/>
              <a:gd name="connsiteY1" fmla="*/ 0 h 76200"/>
              <a:gd name="connsiteX2" fmla="*/ 695877 w 6683466"/>
              <a:gd name="connsiteY2" fmla="*/ 76200 h 76200"/>
              <a:gd name="connsiteX3" fmla="*/ 772077 w 6683466"/>
              <a:gd name="connsiteY3" fmla="*/ 0 h 76200"/>
              <a:gd name="connsiteX4" fmla="*/ 4551597 w 6683466"/>
              <a:gd name="connsiteY4" fmla="*/ 0 h 76200"/>
              <a:gd name="connsiteX5" fmla="*/ 6683466 w 6683466"/>
              <a:gd name="connsiteY5" fmla="*/ 0 h 76200"/>
              <a:gd name="connsiteX0" fmla="*/ 0 w 6487881"/>
              <a:gd name="connsiteY0" fmla="*/ 0 h 76200"/>
              <a:gd name="connsiteX1" fmla="*/ 401232 w 6487881"/>
              <a:gd name="connsiteY1" fmla="*/ 0 h 76200"/>
              <a:gd name="connsiteX2" fmla="*/ 500292 w 6487881"/>
              <a:gd name="connsiteY2" fmla="*/ 76200 h 76200"/>
              <a:gd name="connsiteX3" fmla="*/ 576492 w 6487881"/>
              <a:gd name="connsiteY3" fmla="*/ 0 h 76200"/>
              <a:gd name="connsiteX4" fmla="*/ 4356012 w 6487881"/>
              <a:gd name="connsiteY4" fmla="*/ 0 h 76200"/>
              <a:gd name="connsiteX5" fmla="*/ 6487881 w 6487881"/>
              <a:gd name="connsiteY5" fmla="*/ 0 h 76200"/>
              <a:gd name="connsiteX0" fmla="*/ 0 w 10436258"/>
              <a:gd name="connsiteY0" fmla="*/ 15064 h 91264"/>
              <a:gd name="connsiteX1" fmla="*/ 401232 w 10436258"/>
              <a:gd name="connsiteY1" fmla="*/ 15064 h 91264"/>
              <a:gd name="connsiteX2" fmla="*/ 500292 w 10436258"/>
              <a:gd name="connsiteY2" fmla="*/ 91264 h 91264"/>
              <a:gd name="connsiteX3" fmla="*/ 576492 w 10436258"/>
              <a:gd name="connsiteY3" fmla="*/ 15064 h 91264"/>
              <a:gd name="connsiteX4" fmla="*/ 4356012 w 10436258"/>
              <a:gd name="connsiteY4" fmla="*/ 15064 h 91264"/>
              <a:gd name="connsiteX5" fmla="*/ 10436258 w 10436258"/>
              <a:gd name="connsiteY5" fmla="*/ 0 h 9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6258" h="91264">
                <a:moveTo>
                  <a:pt x="0" y="15064"/>
                </a:moveTo>
                <a:lnTo>
                  <a:pt x="401232" y="15064"/>
                </a:lnTo>
                <a:lnTo>
                  <a:pt x="500292" y="91264"/>
                </a:lnTo>
                <a:lnTo>
                  <a:pt x="576492" y="15064"/>
                </a:lnTo>
                <a:lnTo>
                  <a:pt x="4356012" y="15064"/>
                </a:lnTo>
                <a:lnTo>
                  <a:pt x="10436258" y="0"/>
                </a:lnTo>
              </a:path>
            </a:pathLst>
          </a:custGeom>
          <a:solidFill>
            <a:schemeClr val="accent6">
              <a:alpha val="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334">
              <a:solidFill>
                <a:srgbClr val="C00000"/>
              </a:solidFill>
            </a:endParaRPr>
          </a:p>
        </p:txBody>
      </p:sp>
      <p:pic>
        <p:nvPicPr>
          <p:cNvPr id="27" name="Bild 46"/>
          <p:cNvPicPr>
            <a:picLocks noChangeAspect="1"/>
          </p:cNvPicPr>
          <p:nvPr>
            <p:custDataLst>
              <p:tags r:id="rId20"/>
            </p:custDataLst>
          </p:nvPr>
        </p:nvPicPr>
        <p:blipFill rotWithShape="1">
          <a:blip r:embed="rId30" cstate="email">
            <a:extLst>
              <a:ext uri="{28A0092B-C50C-407E-A947-70E740481C1C}">
                <a14:useLocalDpi xmlns:a14="http://schemas.microsoft.com/office/drawing/2010/main"/>
              </a:ext>
            </a:extLst>
          </a:blip>
          <a:srcRect t="13989" r="71710" b="6671"/>
          <a:stretch/>
        </p:blipFill>
        <p:spPr>
          <a:xfrm>
            <a:off x="8515014" y="-18909"/>
            <a:ext cx="3676986" cy="6082846"/>
          </a:xfrm>
          <a:prstGeom prst="rect">
            <a:avLst/>
          </a:prstGeom>
        </p:spPr>
      </p:pic>
      <p:sp>
        <p:nvSpPr>
          <p:cNvPr id="10" name="Rectangle 9">
            <a:extLst>
              <a:ext uri="{FF2B5EF4-FFF2-40B4-BE49-F238E27FC236}">
                <a16:creationId xmlns:a16="http://schemas.microsoft.com/office/drawing/2014/main" id="{32190BF9-C818-424B-A983-1A2D5BA0AED9}"/>
              </a:ext>
            </a:extLst>
          </p:cNvPr>
          <p:cNvSpPr/>
          <p:nvPr/>
        </p:nvSpPr>
        <p:spPr>
          <a:xfrm>
            <a:off x="10831849" y="6212139"/>
            <a:ext cx="1106223" cy="30746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1" name="Picture 30">
            <a:extLst>
              <a:ext uri="{FF2B5EF4-FFF2-40B4-BE49-F238E27FC236}">
                <a16:creationId xmlns:a16="http://schemas.microsoft.com/office/drawing/2014/main" id="{E332E7C8-C146-E448-9FDF-2F2345006219}"/>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sp>
        <p:nvSpPr>
          <p:cNvPr id="39" name="Rectangle 38">
            <a:extLst>
              <a:ext uri="{FF2B5EF4-FFF2-40B4-BE49-F238E27FC236}">
                <a16:creationId xmlns:a16="http://schemas.microsoft.com/office/drawing/2014/main" id="{024E3C79-2971-7144-9AF3-923D7B8092DC}"/>
              </a:ext>
            </a:extLst>
          </p:cNvPr>
          <p:cNvSpPr/>
          <p:nvPr/>
        </p:nvSpPr>
        <p:spPr>
          <a:xfrm>
            <a:off x="6866314" y="156652"/>
            <a:ext cx="1445808" cy="2885930"/>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617309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8"/>
          <p:cNvSpPr txBox="1">
            <a:spLocks/>
          </p:cNvSpPr>
          <p:nvPr>
            <p:custDataLst>
              <p:tags r:id="rId2"/>
            </p:custDataLst>
          </p:nvPr>
        </p:nvSpPr>
        <p:spPr>
          <a:xfrm>
            <a:off x="287784" y="201632"/>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p>
            <a:pPr lvl="0" defTabSz="1016264">
              <a:lnSpc>
                <a:spcPct val="89000"/>
              </a:lnSpc>
            </a:pPr>
            <a:r>
              <a:rPr lang="en-US" altLang="zh-CN" sz="4400" b="1" kern="0" spc="-100" dirty="0">
                <a:solidFill>
                  <a:srgbClr val="005691"/>
                </a:solidFill>
                <a:latin typeface="Bosch Office Sans" pitchFamily="2" charset="0"/>
                <a:cs typeface="+mn-ea"/>
              </a:rPr>
              <a:t>3.</a:t>
            </a:r>
            <a:r>
              <a:rPr lang="zh-CN" altLang="en-US" sz="4400" b="1" kern="0" spc="-100" dirty="0">
                <a:solidFill>
                  <a:srgbClr val="005691"/>
                </a:solidFill>
                <a:latin typeface="Bosch Office Sans" pitchFamily="2" charset="0"/>
                <a:cs typeface="+mn-ea"/>
              </a:rPr>
              <a:t> </a:t>
            </a:r>
            <a:r>
              <a:rPr lang="en-GB" sz="4400" b="1" kern="0" spc="-100" dirty="0">
                <a:solidFill>
                  <a:srgbClr val="005691"/>
                </a:solidFill>
                <a:latin typeface="Bosch Office Sans" pitchFamily="2" charset="0"/>
                <a:cs typeface="+mn-ea"/>
              </a:rPr>
              <a:t>E</a:t>
            </a:r>
            <a:r>
              <a:rPr lang="en-US" altLang="zh-CN" sz="4400" b="1" kern="0" spc="-100" dirty="0">
                <a:solidFill>
                  <a:srgbClr val="005691"/>
                </a:solidFill>
                <a:latin typeface="Bosch Office Sans" pitchFamily="2" charset="0"/>
                <a:cs typeface="+mn-ea"/>
              </a:rPr>
              <a:t>NVIRONMENT</a:t>
            </a:r>
            <a:r>
              <a:rPr lang="zh-CN" altLang="en-US" sz="4400" b="1" kern="0" spc="-100" dirty="0">
                <a:solidFill>
                  <a:srgbClr val="005691"/>
                </a:solidFill>
                <a:latin typeface="Bosch Office Sans" pitchFamily="2" charset="0"/>
                <a:cs typeface="+mn-ea"/>
              </a:rPr>
              <a:t> </a:t>
            </a:r>
            <a:r>
              <a:rPr lang="en-US" altLang="zh-CN" sz="4400" b="1" kern="0" spc="-100" dirty="0">
                <a:solidFill>
                  <a:srgbClr val="005691"/>
                </a:solidFill>
                <a:latin typeface="Bosch Office Sans" pitchFamily="2" charset="0"/>
                <a:cs typeface="+mn-ea"/>
              </a:rPr>
              <a:t>ANALYSIS</a:t>
            </a:r>
            <a:endParaRPr lang="en-GB" sz="3112" kern="0" dirty="0">
              <a:solidFill>
                <a:srgbClr val="00A9B0"/>
              </a:solidFill>
            </a:endParaRPr>
          </a:p>
        </p:txBody>
      </p:sp>
      <p:sp>
        <p:nvSpPr>
          <p:cNvPr id="17" name="Abgerundetes Rechteck 16"/>
          <p:cNvSpPr/>
          <p:nvPr>
            <p:custDataLst>
              <p:tags r:id="rId3"/>
            </p:custDataLst>
          </p:nvPr>
        </p:nvSpPr>
        <p:spPr>
          <a:xfrm>
            <a:off x="5862888" y="1387058"/>
            <a:ext cx="5523293" cy="2280587"/>
          </a:xfrm>
          <a:prstGeom prst="roundRect">
            <a:avLst>
              <a:gd name="adj" fmla="val 8770"/>
            </a:avLst>
          </a:prstGeom>
          <a:solidFill>
            <a:schemeClr val="accent3"/>
          </a:solidFill>
          <a:ln w="9525" cap="flat" cmpd="sng" algn="ctr">
            <a:solidFill>
              <a:schemeClr val="bg1"/>
            </a:solidFill>
            <a:prstDash val="solid"/>
          </a:ln>
          <a:effectLst/>
        </p:spPr>
        <p:txBody>
          <a:bodyPr rtlCol="0" anchor="ctr"/>
          <a:lstStyle/>
          <a:p>
            <a:pPr algn="ctr"/>
            <a:endParaRPr lang="en-GB" sz="2001" kern="0" dirty="0">
              <a:solidFill>
                <a:schemeClr val="bg1"/>
              </a:solidFill>
              <a:latin typeface="Bosch Office Sans"/>
            </a:endParaRPr>
          </a:p>
        </p:txBody>
      </p:sp>
      <p:sp>
        <p:nvSpPr>
          <p:cNvPr id="16" name="Abgerundetes Rechteck 15"/>
          <p:cNvSpPr/>
          <p:nvPr>
            <p:custDataLst>
              <p:tags r:id="rId4"/>
            </p:custDataLst>
          </p:nvPr>
        </p:nvSpPr>
        <p:spPr>
          <a:xfrm>
            <a:off x="5862888" y="3716293"/>
            <a:ext cx="5523293" cy="2283053"/>
          </a:xfrm>
          <a:prstGeom prst="roundRect">
            <a:avLst>
              <a:gd name="adj" fmla="val 8770"/>
            </a:avLst>
          </a:prstGeom>
          <a:solidFill>
            <a:schemeClr val="accent3"/>
          </a:solidFill>
          <a:ln w="9525" cap="flat" cmpd="sng" algn="ctr">
            <a:solidFill>
              <a:schemeClr val="bg1"/>
            </a:solid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15" name="Abgerundetes Rechteck 14"/>
          <p:cNvSpPr/>
          <p:nvPr>
            <p:custDataLst>
              <p:tags r:id="rId5"/>
            </p:custDataLst>
          </p:nvPr>
        </p:nvSpPr>
        <p:spPr>
          <a:xfrm>
            <a:off x="288138" y="3718759"/>
            <a:ext cx="5523293" cy="2280587"/>
          </a:xfrm>
          <a:prstGeom prst="roundRect">
            <a:avLst>
              <a:gd name="adj" fmla="val 8770"/>
            </a:avLst>
          </a:prstGeom>
          <a:solidFill>
            <a:schemeClr val="accent3"/>
          </a:solidFill>
          <a:ln w="9525" cap="flat" cmpd="sng" algn="ctr">
            <a:solidFill>
              <a:schemeClr val="bg1"/>
            </a:solidFill>
            <a:prstDash val="solid"/>
          </a:ln>
          <a:effectLst/>
        </p:spPr>
        <p:txBody>
          <a:bodyPr rtlCol="0" anchor="ctr"/>
          <a:lstStyle/>
          <a:p>
            <a:pPr algn="ctr" defTabSz="1016264"/>
            <a:endParaRPr lang="en-GB" sz="2001" kern="0" dirty="0">
              <a:solidFill>
                <a:srgbClr val="000000"/>
              </a:solidFill>
              <a:latin typeface="Bosch Office Sans"/>
            </a:endParaRPr>
          </a:p>
        </p:txBody>
      </p:sp>
      <p:sp>
        <p:nvSpPr>
          <p:cNvPr id="6" name="Rechteck 5"/>
          <p:cNvSpPr>
            <a:spLocks/>
          </p:cNvSpPr>
          <p:nvPr>
            <p:custDataLst>
              <p:tags r:id="rId6"/>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oAutofit/>
          </a:bodyPr>
          <a:lstStyle/>
          <a:p>
            <a:r>
              <a:rPr lang="de-DE" sz="1334" dirty="0">
                <a:solidFill>
                  <a:srgbClr val="999FA6"/>
                </a:solidFill>
              </a:rPr>
              <a:t>4</a:t>
            </a:r>
          </a:p>
        </p:txBody>
      </p:sp>
      <p:sp>
        <p:nvSpPr>
          <p:cNvPr id="5" name="Rechteck 4"/>
          <p:cNvSpPr>
            <a:spLocks/>
          </p:cNvSpPr>
          <p:nvPr>
            <p:custDataLst>
              <p:tags r:id="rId7"/>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2"/>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lIns="0" tIns="19761" rIns="0" bIns="0" rtlCol="0" anchor="t">
            <a:normAutofit/>
          </a:bodyPr>
          <a:lstStyle/>
          <a:p>
            <a:pPr>
              <a:lnSpc>
                <a:spcPts val="1000"/>
              </a:lnSpc>
            </a:pPr>
            <a:endParaRPr lang="de-DE" sz="611" dirty="0">
              <a:solidFill>
                <a:srgbClr val="000000"/>
              </a:solidFill>
            </a:endParaRPr>
          </a:p>
        </p:txBody>
      </p:sp>
      <p:sp>
        <p:nvSpPr>
          <p:cNvPr id="4" name="Textfeld 3" hidden="1"/>
          <p:cNvSpPr txBox="1">
            <a:spLocks/>
          </p:cNvSpPr>
          <p:nvPr>
            <p:custDataLst>
              <p:tags r:id="rId8"/>
            </p:custDataLst>
          </p:nvPr>
        </p:nvSpPr>
        <p:spPr>
          <a:xfrm>
            <a:off x="197" y="1439704"/>
            <a:ext cx="0" cy="4632458"/>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marL="280073" indent="-280073">
              <a:lnSpc>
                <a:spcPts val="2556"/>
              </a:lnSpc>
            </a:pPr>
            <a:endParaRPr lang="de-DE" sz="1445" dirty="0"/>
          </a:p>
        </p:txBody>
      </p:sp>
      <p:sp>
        <p:nvSpPr>
          <p:cNvPr id="2" name="Titel 1"/>
          <p:cNvSpPr>
            <a:spLocks noGrp="1"/>
          </p:cNvSpPr>
          <p:nvPr>
            <p:ph type="title"/>
            <p:custDataLst>
              <p:tags r:id="rId9"/>
            </p:custDataLst>
          </p:nvPr>
        </p:nvSpPr>
        <p:spPr>
          <a:xfrm>
            <a:off x="287784" y="806161"/>
            <a:ext cx="11616432" cy="431911"/>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anchor="t" anchorCtr="0" compatLnSpc="1">
            <a:noAutofit/>
          </a:bodyPr>
          <a:lstStyle/>
          <a:p>
            <a:pPr>
              <a:lnSpc>
                <a:spcPct val="89000"/>
              </a:lnSpc>
              <a:spcBef>
                <a:spcPts val="0"/>
              </a:spcBef>
              <a:spcAft>
                <a:spcPts val="0"/>
              </a:spcAft>
            </a:pPr>
            <a:r>
              <a:rPr lang="en-GB" sz="2800" dirty="0">
                <a:solidFill>
                  <a:schemeClr val="tx1"/>
                </a:solidFill>
              </a:rPr>
              <a:t>Take SWOT</a:t>
            </a:r>
            <a:r>
              <a:rPr lang="zh-CN" altLang="en-US" sz="2800" dirty="0">
                <a:solidFill>
                  <a:schemeClr val="tx1"/>
                </a:solidFill>
              </a:rPr>
              <a:t> </a:t>
            </a:r>
            <a:r>
              <a:rPr lang="en-US" altLang="zh-CN" sz="2800" dirty="0">
                <a:solidFill>
                  <a:schemeClr val="tx1"/>
                </a:solidFill>
              </a:rPr>
              <a:t>Analysis As An Example </a:t>
            </a:r>
            <a:endParaRPr lang="de-DE" sz="2800" dirty="0">
              <a:solidFill>
                <a:schemeClr val="tx1"/>
              </a:solidFill>
            </a:endParaRPr>
          </a:p>
        </p:txBody>
      </p:sp>
      <p:sp>
        <p:nvSpPr>
          <p:cNvPr id="10" name="Abgerundetes Rechteck 9"/>
          <p:cNvSpPr/>
          <p:nvPr>
            <p:custDataLst>
              <p:tags r:id="rId10"/>
            </p:custDataLst>
          </p:nvPr>
        </p:nvSpPr>
        <p:spPr>
          <a:xfrm>
            <a:off x="288138" y="1387058"/>
            <a:ext cx="5523293" cy="2280587"/>
          </a:xfrm>
          <a:prstGeom prst="roundRect">
            <a:avLst>
              <a:gd name="adj" fmla="val 8770"/>
            </a:avLst>
          </a:prstGeom>
          <a:solidFill>
            <a:schemeClr val="accent3"/>
          </a:solidFill>
          <a:ln w="9525" cap="flat" cmpd="sng" algn="ctr">
            <a:solidFill>
              <a:schemeClr val="bg1"/>
            </a:solidFill>
            <a:prstDash val="solid"/>
          </a:ln>
          <a:effectLst/>
        </p:spPr>
        <p:txBody>
          <a:bodyPr rtlCol="0" anchor="ctr"/>
          <a:lstStyle/>
          <a:p>
            <a:pPr algn="ctr" defTabSz="1016264"/>
            <a:endParaRPr lang="en-GB" sz="2001" kern="0" dirty="0">
              <a:solidFill>
                <a:schemeClr val="bg1"/>
              </a:solidFill>
              <a:latin typeface="Bosch Office Sans"/>
            </a:endParaRPr>
          </a:p>
        </p:txBody>
      </p:sp>
      <p:sp>
        <p:nvSpPr>
          <p:cNvPr id="14" name="Ellipse 13"/>
          <p:cNvSpPr/>
          <p:nvPr>
            <p:custDataLst>
              <p:tags r:id="rId11"/>
            </p:custDataLst>
          </p:nvPr>
        </p:nvSpPr>
        <p:spPr>
          <a:xfrm>
            <a:off x="5153811" y="3022546"/>
            <a:ext cx="1366696" cy="1366697"/>
          </a:xfrm>
          <a:prstGeom prst="ellipse">
            <a:avLst/>
          </a:prstGeom>
          <a:solidFill>
            <a:schemeClr val="bg1"/>
          </a:solidFill>
          <a:ln w="57150" cap="flat" cmpd="sng" algn="ctr">
            <a:solidFill>
              <a:schemeClr val="bg1"/>
            </a:solidFill>
            <a:prstDash val="solid"/>
          </a:ln>
          <a:effectLst/>
        </p:spPr>
        <p:txBody>
          <a:bodyPr lIns="0" rIns="0" rtlCol="0" anchor="ctr"/>
          <a:lstStyle/>
          <a:p>
            <a:pPr algn="ctr" defTabSz="1016264"/>
            <a:endParaRPr lang="en-GB" sz="1889" b="1" kern="0" dirty="0">
              <a:solidFill>
                <a:schemeClr val="accent3"/>
              </a:solidFill>
              <a:latin typeface="Bosch Office Sans"/>
            </a:endParaRPr>
          </a:p>
        </p:txBody>
      </p:sp>
      <p:sp>
        <p:nvSpPr>
          <p:cNvPr id="18" name="Textfeld 17"/>
          <p:cNvSpPr txBox="1"/>
          <p:nvPr>
            <p:custDataLst>
              <p:tags r:id="rId12"/>
            </p:custDataLst>
          </p:nvPr>
        </p:nvSpPr>
        <p:spPr>
          <a:xfrm>
            <a:off x="921990" y="1717723"/>
            <a:ext cx="1824443" cy="1016261"/>
          </a:xfrm>
          <a:prstGeom prst="rect">
            <a:avLst/>
          </a:prstGeom>
          <a:solidFill>
            <a:scrgbClr r="0" g="0" b="0">
              <a:alpha val="0"/>
            </a:scrgbClr>
          </a:solidFill>
        </p:spPr>
        <p:txBody>
          <a:bodyPr wrap="none" lIns="0" tIns="0" rIns="0" bIns="0" rtlCol="0">
            <a:noAutofit/>
          </a:bodyPr>
          <a:lstStyle/>
          <a:p>
            <a:pPr marL="280073" indent="-280073">
              <a:lnSpc>
                <a:spcPts val="2556"/>
              </a:lnSpc>
              <a:spcBef>
                <a:spcPts val="556"/>
              </a:spcBef>
            </a:pPr>
            <a:r>
              <a:rPr lang="de-DE" sz="2445" b="1" dirty="0" err="1">
                <a:solidFill>
                  <a:schemeClr val="bg1"/>
                </a:solidFill>
              </a:rPr>
              <a:t>Strength</a:t>
            </a:r>
            <a:endParaRPr lang="de-DE" sz="2445" b="1" dirty="0">
              <a:solidFill>
                <a:schemeClr val="bg1"/>
              </a:solidFill>
            </a:endParaRPr>
          </a:p>
          <a:p>
            <a:pPr marL="280073" indent="-280073">
              <a:lnSpc>
                <a:spcPts val="2556"/>
              </a:lnSpc>
              <a:spcBef>
                <a:spcPts val="556"/>
              </a:spcBef>
            </a:pPr>
            <a:endParaRPr lang="de-DE" sz="2445" b="1" dirty="0">
              <a:solidFill>
                <a:schemeClr val="bg1"/>
              </a:solidFill>
            </a:endParaRPr>
          </a:p>
          <a:p>
            <a:pPr marL="280073" indent="-280073">
              <a:lnSpc>
                <a:spcPts val="2556"/>
              </a:lnSpc>
              <a:spcBef>
                <a:spcPts val="556"/>
              </a:spcBef>
            </a:pPr>
            <a:endParaRPr lang="de-DE" sz="2445" b="1" dirty="0">
              <a:solidFill>
                <a:schemeClr val="bg1"/>
              </a:solidFill>
            </a:endParaRPr>
          </a:p>
          <a:p>
            <a:pPr marL="280073" indent="-280073">
              <a:lnSpc>
                <a:spcPts val="2556"/>
              </a:lnSpc>
              <a:spcBef>
                <a:spcPts val="556"/>
              </a:spcBef>
            </a:pPr>
            <a:endParaRPr lang="de-DE" sz="2445" b="1" dirty="0">
              <a:solidFill>
                <a:schemeClr val="bg1"/>
              </a:solidFill>
            </a:endParaRPr>
          </a:p>
        </p:txBody>
      </p:sp>
      <p:sp>
        <p:nvSpPr>
          <p:cNvPr id="19" name="Textfeld 18"/>
          <p:cNvSpPr txBox="1"/>
          <p:nvPr>
            <p:custDataLst>
              <p:tags r:id="rId13"/>
            </p:custDataLst>
          </p:nvPr>
        </p:nvSpPr>
        <p:spPr>
          <a:xfrm>
            <a:off x="9341527" y="1717723"/>
            <a:ext cx="2353752" cy="1016261"/>
          </a:xfrm>
          <a:prstGeom prst="rect">
            <a:avLst/>
          </a:prstGeom>
          <a:solidFill>
            <a:scrgbClr r="0" g="0" b="0">
              <a:alpha val="0"/>
            </a:scrgbClr>
          </a:solidFill>
        </p:spPr>
        <p:txBody>
          <a:bodyPr wrap="none" lIns="0" tIns="0" rIns="0" bIns="0" rtlCol="0">
            <a:noAutofit/>
          </a:bodyPr>
          <a:lstStyle/>
          <a:p>
            <a:pPr marL="280073" indent="-280073">
              <a:lnSpc>
                <a:spcPts val="2556"/>
              </a:lnSpc>
              <a:spcBef>
                <a:spcPts val="556"/>
              </a:spcBef>
            </a:pPr>
            <a:r>
              <a:rPr lang="de-DE" sz="2445" b="1" dirty="0" err="1">
                <a:solidFill>
                  <a:schemeClr val="bg1"/>
                </a:solidFill>
              </a:rPr>
              <a:t>Opportunities</a:t>
            </a:r>
            <a:endParaRPr lang="de-DE" sz="2445" b="1" dirty="0">
              <a:solidFill>
                <a:schemeClr val="bg1"/>
              </a:solidFill>
            </a:endParaRPr>
          </a:p>
        </p:txBody>
      </p:sp>
      <p:sp>
        <p:nvSpPr>
          <p:cNvPr id="20" name="Textfeld 19"/>
          <p:cNvSpPr txBox="1"/>
          <p:nvPr>
            <p:custDataLst>
              <p:tags r:id="rId14"/>
            </p:custDataLst>
          </p:nvPr>
        </p:nvSpPr>
        <p:spPr>
          <a:xfrm>
            <a:off x="669538" y="5480920"/>
            <a:ext cx="2447753" cy="551210"/>
          </a:xfrm>
          <a:prstGeom prst="rect">
            <a:avLst/>
          </a:prstGeom>
          <a:solidFill>
            <a:scrgbClr r="0" g="0" b="0">
              <a:alpha val="0"/>
            </a:scrgbClr>
          </a:solidFill>
        </p:spPr>
        <p:txBody>
          <a:bodyPr wrap="none" lIns="0" tIns="0" rIns="0" bIns="0" rtlCol="0">
            <a:noAutofit/>
          </a:bodyPr>
          <a:lstStyle/>
          <a:p>
            <a:pPr marL="280073" indent="-280073">
              <a:lnSpc>
                <a:spcPts val="2556"/>
              </a:lnSpc>
              <a:spcBef>
                <a:spcPts val="556"/>
              </a:spcBef>
            </a:pPr>
            <a:r>
              <a:rPr lang="de-DE" sz="2445" b="1" dirty="0" err="1">
                <a:solidFill>
                  <a:schemeClr val="bg1"/>
                </a:solidFill>
              </a:rPr>
              <a:t>Weaknesses</a:t>
            </a:r>
            <a:endParaRPr lang="de-DE" sz="2445" b="1" dirty="0">
              <a:solidFill>
                <a:schemeClr val="bg1"/>
              </a:solidFill>
            </a:endParaRPr>
          </a:p>
        </p:txBody>
      </p:sp>
      <p:sp>
        <p:nvSpPr>
          <p:cNvPr id="21" name="Textfeld 20"/>
          <p:cNvSpPr txBox="1"/>
          <p:nvPr>
            <p:custDataLst>
              <p:tags r:id="rId15"/>
            </p:custDataLst>
          </p:nvPr>
        </p:nvSpPr>
        <p:spPr>
          <a:xfrm>
            <a:off x="9545917" y="5365268"/>
            <a:ext cx="2758826" cy="1016261"/>
          </a:xfrm>
          <a:prstGeom prst="rect">
            <a:avLst/>
          </a:prstGeom>
          <a:solidFill>
            <a:scrgbClr r="0" g="0" b="0">
              <a:alpha val="0"/>
            </a:scrgbClr>
          </a:solidFill>
        </p:spPr>
        <p:txBody>
          <a:bodyPr wrap="none" lIns="0" tIns="0" rIns="0" bIns="0" rtlCol="0">
            <a:noAutofit/>
          </a:bodyPr>
          <a:lstStyle/>
          <a:p>
            <a:pPr marL="280073" indent="-280073">
              <a:lnSpc>
                <a:spcPts val="2556"/>
              </a:lnSpc>
              <a:spcBef>
                <a:spcPts val="556"/>
              </a:spcBef>
            </a:pPr>
            <a:r>
              <a:rPr lang="de-DE" sz="2445" b="1" dirty="0" err="1">
                <a:solidFill>
                  <a:schemeClr val="bg1"/>
                </a:solidFill>
              </a:rPr>
              <a:t>Threatens</a:t>
            </a:r>
            <a:endParaRPr lang="de-DE" sz="2445" b="1" dirty="0">
              <a:solidFill>
                <a:schemeClr val="bg1"/>
              </a:solidFill>
            </a:endParaRPr>
          </a:p>
        </p:txBody>
      </p:sp>
      <p:sp>
        <p:nvSpPr>
          <p:cNvPr id="22" name="Textfeld 21"/>
          <p:cNvSpPr txBox="1"/>
          <p:nvPr>
            <p:custDataLst>
              <p:tags r:id="rId16"/>
            </p:custDataLst>
          </p:nvPr>
        </p:nvSpPr>
        <p:spPr>
          <a:xfrm>
            <a:off x="2724427" y="1667796"/>
            <a:ext cx="2847107" cy="1034642"/>
          </a:xfrm>
          <a:prstGeom prst="rect">
            <a:avLst/>
          </a:prstGeom>
          <a:solidFill>
            <a:scrgbClr r="0" g="0" b="0">
              <a:alpha val="0"/>
            </a:scrgbClr>
          </a:solidFill>
        </p:spPr>
        <p:txBody>
          <a:bodyPr wrap="square" lIns="0" tIns="0" rIns="0" bIns="0" rtlCol="0">
            <a:spAutoFit/>
          </a:bodyPr>
          <a:lstStyle/>
          <a:p>
            <a:pPr marL="190550" indent="-190550">
              <a:spcBef>
                <a:spcPts val="556"/>
              </a:spcBef>
              <a:buFont typeface="Arial" panose="020B0604020202020204" pitchFamily="34" charset="0"/>
              <a:buChar char="•"/>
            </a:pPr>
            <a:r>
              <a:rPr lang="de-DE" sz="1556" dirty="0">
                <a:solidFill>
                  <a:schemeClr val="bg1"/>
                </a:solidFill>
              </a:rPr>
              <a:t>S</a:t>
            </a:r>
            <a:r>
              <a:rPr lang="en-US" altLang="zh-CN" sz="1556" dirty="0" err="1">
                <a:solidFill>
                  <a:schemeClr val="bg1"/>
                </a:solidFill>
              </a:rPr>
              <a:t>upported</a:t>
            </a:r>
            <a:r>
              <a:rPr lang="en-US" altLang="zh-CN" sz="1556" dirty="0">
                <a:solidFill>
                  <a:schemeClr val="bg1"/>
                </a:solidFill>
              </a:rPr>
              <a:t> by Alibaba</a:t>
            </a:r>
            <a:r>
              <a:rPr lang="zh-CN" altLang="en-US" sz="1556" dirty="0">
                <a:solidFill>
                  <a:schemeClr val="bg1"/>
                </a:solidFill>
              </a:rPr>
              <a:t> </a:t>
            </a:r>
            <a:r>
              <a:rPr lang="en-US" altLang="zh-CN" sz="1556" dirty="0">
                <a:solidFill>
                  <a:schemeClr val="bg1"/>
                </a:solidFill>
              </a:rPr>
              <a:t>Group &amp; inherits its great customer flow</a:t>
            </a:r>
          </a:p>
          <a:p>
            <a:pPr marL="190550" indent="-190550">
              <a:spcBef>
                <a:spcPts val="556"/>
              </a:spcBef>
              <a:buFont typeface="Arial" panose="020B0604020202020204" pitchFamily="34" charset="0"/>
              <a:buChar char="•"/>
            </a:pPr>
            <a:r>
              <a:rPr lang="en-US" sz="1556" dirty="0">
                <a:solidFill>
                  <a:schemeClr val="bg1"/>
                </a:solidFill>
              </a:rPr>
              <a:t>Diversified types of tourism-related services on </a:t>
            </a:r>
            <a:r>
              <a:rPr lang="en-US" sz="1556" dirty="0" err="1">
                <a:solidFill>
                  <a:schemeClr val="bg1"/>
                </a:solidFill>
              </a:rPr>
              <a:t>Fliggy</a:t>
            </a:r>
            <a:endParaRPr lang="de-DE" sz="1556" dirty="0">
              <a:solidFill>
                <a:schemeClr val="bg1"/>
              </a:solidFill>
            </a:endParaRPr>
          </a:p>
        </p:txBody>
      </p:sp>
      <p:cxnSp>
        <p:nvCxnSpPr>
          <p:cNvPr id="28" name="Gerader Verbinder 27"/>
          <p:cNvCxnSpPr/>
          <p:nvPr>
            <p:custDataLst>
              <p:tags r:id="rId17"/>
            </p:custDataLst>
          </p:nvPr>
        </p:nvCxnSpPr>
        <p:spPr>
          <a:xfrm>
            <a:off x="2618159" y="1674040"/>
            <a:ext cx="0" cy="17135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p:cNvCxnSpPr/>
          <p:nvPr>
            <p:custDataLst>
              <p:tags r:id="rId18"/>
            </p:custDataLst>
          </p:nvPr>
        </p:nvCxnSpPr>
        <p:spPr>
          <a:xfrm>
            <a:off x="9083033" y="1674040"/>
            <a:ext cx="0" cy="17135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Gerader Verbinder 31"/>
          <p:cNvCxnSpPr/>
          <p:nvPr>
            <p:custDataLst>
              <p:tags r:id="rId19"/>
            </p:custDataLst>
          </p:nvPr>
        </p:nvCxnSpPr>
        <p:spPr>
          <a:xfrm>
            <a:off x="2620300" y="3978853"/>
            <a:ext cx="0" cy="17135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Gerader Verbinder 32"/>
          <p:cNvCxnSpPr/>
          <p:nvPr>
            <p:custDataLst>
              <p:tags r:id="rId20"/>
            </p:custDataLst>
          </p:nvPr>
        </p:nvCxnSpPr>
        <p:spPr>
          <a:xfrm>
            <a:off x="9085173" y="4004582"/>
            <a:ext cx="0" cy="17135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Gerade Verbindung mit Pfeil 35"/>
          <p:cNvCxnSpPr/>
          <p:nvPr>
            <p:custDataLst>
              <p:tags r:id="rId21"/>
            </p:custDataLst>
          </p:nvPr>
        </p:nvCxnSpPr>
        <p:spPr>
          <a:xfrm flipV="1">
            <a:off x="1076634" y="4700760"/>
            <a:ext cx="838118" cy="43222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9" name="Abgerundetes Rechteck 38"/>
          <p:cNvSpPr/>
          <p:nvPr>
            <p:custDataLst>
              <p:tags r:id="rId22"/>
            </p:custDataLst>
          </p:nvPr>
        </p:nvSpPr>
        <p:spPr>
          <a:xfrm>
            <a:off x="779287" y="4034217"/>
            <a:ext cx="1302124" cy="1272738"/>
          </a:xfrm>
          <a:prstGeom prst="roundRect">
            <a:avLst/>
          </a:prstGeom>
          <a:solidFill>
            <a:scrgbClr r="0" g="0" b="0">
              <a:alpha val="0"/>
            </a:scrgb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01" dirty="0">
              <a:solidFill>
                <a:schemeClr val="tx1"/>
              </a:solidFill>
            </a:endParaRPr>
          </a:p>
        </p:txBody>
      </p:sp>
      <p:cxnSp>
        <p:nvCxnSpPr>
          <p:cNvPr id="41" name="Gerade Verbindung mit Pfeil 40"/>
          <p:cNvCxnSpPr/>
          <p:nvPr>
            <p:custDataLst>
              <p:tags r:id="rId23"/>
            </p:custDataLst>
          </p:nvPr>
        </p:nvCxnSpPr>
        <p:spPr>
          <a:xfrm flipV="1">
            <a:off x="1065918" y="4488175"/>
            <a:ext cx="838118" cy="43222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p:cNvCxnSpPr/>
          <p:nvPr>
            <p:custDataLst>
              <p:tags r:id="rId24"/>
            </p:custDataLst>
          </p:nvPr>
        </p:nvCxnSpPr>
        <p:spPr>
          <a:xfrm flipV="1">
            <a:off x="1055297" y="4284217"/>
            <a:ext cx="838118" cy="43222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Textfeld 44"/>
          <p:cNvSpPr txBox="1"/>
          <p:nvPr>
            <p:custDataLst>
              <p:tags r:id="rId25"/>
            </p:custDataLst>
          </p:nvPr>
        </p:nvSpPr>
        <p:spPr>
          <a:xfrm>
            <a:off x="2733323" y="4834827"/>
            <a:ext cx="2915915" cy="718274"/>
          </a:xfrm>
          <a:prstGeom prst="rect">
            <a:avLst/>
          </a:prstGeom>
          <a:solidFill>
            <a:scrgbClr r="0" g="0" b="0">
              <a:alpha val="0"/>
            </a:scrgbClr>
          </a:solidFill>
        </p:spPr>
        <p:txBody>
          <a:bodyPr wrap="square" lIns="0" tIns="0" rIns="0" bIns="0" rtlCol="0">
            <a:spAutoFit/>
          </a:bodyPr>
          <a:lstStyle>
            <a:defPPr>
              <a:defRPr lang="de-DE"/>
            </a:defPPr>
            <a:lvl1pPr marL="171450" indent="-171450">
              <a:spcBef>
                <a:spcPts val="500"/>
              </a:spcBef>
              <a:buFont typeface="Arial" panose="020B0604020202020204" pitchFamily="34" charset="0"/>
              <a:buChar char="•"/>
              <a:defRPr sz="1200" b="1">
                <a:solidFill>
                  <a:schemeClr val="bg1"/>
                </a:solidFill>
              </a:defRPr>
            </a:lvl1pPr>
          </a:lstStyle>
          <a:p>
            <a:r>
              <a:rPr lang="en-US" sz="1556" b="0" dirty="0" err="1"/>
              <a:t>Fliggy’s</a:t>
            </a:r>
            <a:r>
              <a:rPr lang="en-US" sz="1556" b="0" dirty="0"/>
              <a:t> users source greatly rely on Alibaba products</a:t>
            </a:r>
            <a:r>
              <a:rPr lang="zh-CN" altLang="en-US" sz="1556" b="0" dirty="0"/>
              <a:t> </a:t>
            </a:r>
            <a:r>
              <a:rPr lang="en-US" altLang="zh-CN" sz="1556" b="0" dirty="0"/>
              <a:t>like </a:t>
            </a:r>
            <a:r>
              <a:rPr lang="en-US" altLang="zh-CN" sz="1556" b="0" dirty="0" err="1"/>
              <a:t>TaoBao</a:t>
            </a:r>
            <a:r>
              <a:rPr lang="en-US" altLang="zh-CN" sz="1556" b="0" dirty="0"/>
              <a:t> instead of the application itself</a:t>
            </a:r>
            <a:endParaRPr lang="en-US" sz="1556" b="0" dirty="0"/>
          </a:p>
        </p:txBody>
      </p:sp>
      <p:sp>
        <p:nvSpPr>
          <p:cNvPr id="47" name="Textfeld 46"/>
          <p:cNvSpPr txBox="1"/>
          <p:nvPr>
            <p:custDataLst>
              <p:tags r:id="rId26"/>
            </p:custDataLst>
          </p:nvPr>
        </p:nvSpPr>
        <p:spPr>
          <a:xfrm>
            <a:off x="6171991" y="1718237"/>
            <a:ext cx="2787977" cy="1261243"/>
          </a:xfrm>
          <a:prstGeom prst="rect">
            <a:avLst/>
          </a:prstGeom>
          <a:solidFill>
            <a:scrgbClr r="0" g="0" b="0">
              <a:alpha val="0"/>
            </a:scrgbClr>
          </a:solidFill>
        </p:spPr>
        <p:txBody>
          <a:bodyPr wrap="square" lIns="0" tIns="0" rIns="0" bIns="0" rtlCol="0">
            <a:spAutoFit/>
          </a:bodyPr>
          <a:lstStyle>
            <a:defPPr>
              <a:defRPr lang="de-DE"/>
            </a:defPPr>
            <a:lvl1pPr marL="171450" indent="-171450">
              <a:spcBef>
                <a:spcPts val="500"/>
              </a:spcBef>
              <a:buFont typeface="Arial" panose="020B0604020202020204" pitchFamily="34" charset="0"/>
              <a:buChar char="•"/>
              <a:defRPr sz="1200" b="1">
                <a:solidFill>
                  <a:schemeClr val="bg1"/>
                </a:solidFill>
              </a:defRPr>
            </a:lvl1pPr>
          </a:lstStyle>
          <a:p>
            <a:r>
              <a:rPr lang="en-US" sz="1556" b="0" dirty="0"/>
              <a:t>Increased </a:t>
            </a:r>
            <a:r>
              <a:rPr lang="en-US" altLang="zh-CN" sz="1556" b="0" dirty="0"/>
              <a:t>PCI leads to increasing </a:t>
            </a:r>
            <a:r>
              <a:rPr lang="en-US" sz="1556" b="0" dirty="0"/>
              <a:t>willingness to travel</a:t>
            </a:r>
            <a:r>
              <a:rPr lang="de-DE" sz="1556" b="0" dirty="0"/>
              <a:t> </a:t>
            </a:r>
          </a:p>
          <a:p>
            <a:r>
              <a:rPr lang="en-US" sz="1556" b="0" dirty="0"/>
              <a:t>The need to customize personalized travel products through big data has increased</a:t>
            </a:r>
            <a:endParaRPr lang="de-DE" sz="1556" b="0" dirty="0"/>
          </a:p>
        </p:txBody>
      </p:sp>
      <p:sp>
        <p:nvSpPr>
          <p:cNvPr id="38" name="Rectangle 37">
            <a:extLst>
              <a:ext uri="{FF2B5EF4-FFF2-40B4-BE49-F238E27FC236}">
                <a16:creationId xmlns:a16="http://schemas.microsoft.com/office/drawing/2014/main" id="{FA16F618-CB5B-104D-94C6-9C60A6E0AE09}"/>
              </a:ext>
            </a:extLst>
          </p:cNvPr>
          <p:cNvSpPr/>
          <p:nvPr/>
        </p:nvSpPr>
        <p:spPr>
          <a:xfrm>
            <a:off x="10925333" y="6106006"/>
            <a:ext cx="1168400" cy="42333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0" name="Picture 39">
            <a:extLst>
              <a:ext uri="{FF2B5EF4-FFF2-40B4-BE49-F238E27FC236}">
                <a16:creationId xmlns:a16="http://schemas.microsoft.com/office/drawing/2014/main" id="{698ED9A3-F6C4-7945-8D47-C3A29B35688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pic>
        <p:nvPicPr>
          <p:cNvPr id="11" name="Picture 10">
            <a:extLst>
              <a:ext uri="{FF2B5EF4-FFF2-40B4-BE49-F238E27FC236}">
                <a16:creationId xmlns:a16="http://schemas.microsoft.com/office/drawing/2014/main" id="{8EE83069-EFCF-6F45-B0A8-CCBE88D2D340}"/>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5052168" y="2941915"/>
            <a:ext cx="1518525" cy="1518525"/>
          </a:xfrm>
          <a:prstGeom prst="ellipse">
            <a:avLst/>
          </a:prstGeom>
        </p:spPr>
      </p:pic>
      <p:pic>
        <p:nvPicPr>
          <p:cNvPr id="31" name="Graphic 30" descr="Ribbon">
            <a:extLst>
              <a:ext uri="{FF2B5EF4-FFF2-40B4-BE49-F238E27FC236}">
                <a16:creationId xmlns:a16="http://schemas.microsoft.com/office/drawing/2014/main" id="{93556B50-6C67-604C-ADD7-0BF5201C47BF}"/>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69468" y="2109646"/>
            <a:ext cx="1185584" cy="1185584"/>
          </a:xfrm>
          <a:prstGeom prst="rect">
            <a:avLst/>
          </a:prstGeom>
        </p:spPr>
      </p:pic>
      <p:pic>
        <p:nvPicPr>
          <p:cNvPr id="37" name="Graphic 36" descr="Target Audience">
            <a:extLst>
              <a:ext uri="{FF2B5EF4-FFF2-40B4-BE49-F238E27FC236}">
                <a16:creationId xmlns:a16="http://schemas.microsoft.com/office/drawing/2014/main" id="{0DDA5065-0964-F94A-9C96-659D66B85E57}"/>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9416786" y="3963396"/>
            <a:ext cx="1508544" cy="1508544"/>
          </a:xfrm>
          <a:prstGeom prst="rect">
            <a:avLst/>
          </a:prstGeom>
        </p:spPr>
      </p:pic>
      <p:pic>
        <p:nvPicPr>
          <p:cNvPr id="49" name="Graphic 48" descr="Lightbulb">
            <a:extLst>
              <a:ext uri="{FF2B5EF4-FFF2-40B4-BE49-F238E27FC236}">
                <a16:creationId xmlns:a16="http://schemas.microsoft.com/office/drawing/2014/main" id="{0B994C49-6D4E-1847-9822-2123210A3AD9}"/>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604003" y="2109646"/>
            <a:ext cx="1185584" cy="1185584"/>
          </a:xfrm>
          <a:prstGeom prst="rect">
            <a:avLst/>
          </a:prstGeom>
        </p:spPr>
      </p:pic>
      <p:sp>
        <p:nvSpPr>
          <p:cNvPr id="55" name="Textfeld 44">
            <a:extLst>
              <a:ext uri="{FF2B5EF4-FFF2-40B4-BE49-F238E27FC236}">
                <a16:creationId xmlns:a16="http://schemas.microsoft.com/office/drawing/2014/main" id="{E2BE3D89-9818-214C-8372-A0AE87169494}"/>
              </a:ext>
            </a:extLst>
          </p:cNvPr>
          <p:cNvSpPr txBox="1"/>
          <p:nvPr>
            <p:custDataLst>
              <p:tags r:id="rId27"/>
            </p:custDataLst>
          </p:nvPr>
        </p:nvSpPr>
        <p:spPr>
          <a:xfrm>
            <a:off x="6183006" y="4834827"/>
            <a:ext cx="2733074" cy="718274"/>
          </a:xfrm>
          <a:prstGeom prst="rect">
            <a:avLst/>
          </a:prstGeom>
          <a:solidFill>
            <a:scrgbClr r="0" g="0" b="0">
              <a:alpha val="0"/>
            </a:scrgbClr>
          </a:solidFill>
        </p:spPr>
        <p:txBody>
          <a:bodyPr wrap="square" lIns="0" tIns="0" rIns="0" bIns="0" rtlCol="0">
            <a:spAutoFit/>
          </a:bodyPr>
          <a:lstStyle>
            <a:defPPr>
              <a:defRPr lang="de-DE"/>
            </a:defPPr>
            <a:lvl1pPr marL="171450" indent="-171450">
              <a:spcBef>
                <a:spcPts val="500"/>
              </a:spcBef>
              <a:buFont typeface="Arial" panose="020B0604020202020204" pitchFamily="34" charset="0"/>
              <a:buChar char="•"/>
              <a:defRPr sz="1200" b="1">
                <a:solidFill>
                  <a:schemeClr val="bg1"/>
                </a:solidFill>
              </a:defRPr>
            </a:lvl1pPr>
          </a:lstStyle>
          <a:p>
            <a:r>
              <a:rPr lang="en-US" sz="1556" b="0" dirty="0" err="1"/>
              <a:t>Fliggy</a:t>
            </a:r>
            <a:r>
              <a:rPr lang="en-US" sz="1556" b="0" dirty="0"/>
              <a:t> is relatively young compared with other OTA platforms</a:t>
            </a:r>
            <a:endParaRPr lang="de-DE" sz="1556" b="0" dirty="0"/>
          </a:p>
        </p:txBody>
      </p:sp>
    </p:spTree>
    <p:custDataLst>
      <p:tags r:id="rId1"/>
    </p:custDataLst>
    <p:extLst>
      <p:ext uri="{BB962C8B-B14F-4D97-AF65-F5344CB8AC3E}">
        <p14:creationId xmlns:p14="http://schemas.microsoft.com/office/powerpoint/2010/main" val="3729691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08F773-CD8F-B345-81D3-A7F08607C664}"/>
              </a:ext>
            </a:extLst>
          </p:cNvPr>
          <p:cNvPicPr>
            <a:picLocks noChangeAspect="1"/>
          </p:cNvPicPr>
          <p:nvPr/>
        </p:nvPicPr>
        <p:blipFill>
          <a:blip r:embed="rId19">
            <a:alphaModFix amt="41000"/>
            <a:extLst>
              <a:ext uri="{28A0092B-C50C-407E-A947-70E740481C1C}">
                <a14:useLocalDpi xmlns:a14="http://schemas.microsoft.com/office/drawing/2010/main" val="0"/>
              </a:ext>
            </a:extLst>
          </a:blip>
          <a:stretch>
            <a:fillRect/>
          </a:stretch>
        </p:blipFill>
        <p:spPr>
          <a:xfrm>
            <a:off x="2784115" y="1675472"/>
            <a:ext cx="5167849" cy="3942005"/>
          </a:xfrm>
          <a:prstGeom prst="rect">
            <a:avLst/>
          </a:prstGeom>
        </p:spPr>
      </p:pic>
      <p:sp>
        <p:nvSpPr>
          <p:cNvPr id="8" name="TextBox 7"/>
          <p:cNvSpPr txBox="1">
            <a:spLocks/>
          </p:cNvSpPr>
          <p:nvPr>
            <p:custDataLst>
              <p:tags r:id="rId2"/>
            </p:custDataLst>
          </p:nvPr>
        </p:nvSpPr>
        <p:spPr>
          <a:xfrm>
            <a:off x="482672" y="215000"/>
            <a:ext cx="11616432" cy="431911"/>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rtlCol="0" anchor="t">
            <a:noAutofit/>
          </a:bodyPr>
          <a:lstStyle>
            <a:defPPr>
              <a:defRPr lang="zh-CN"/>
            </a:defPPr>
            <a:lvl1pPr fontAlgn="base">
              <a:lnSpc>
                <a:spcPct val="89000"/>
              </a:lnSpc>
              <a:spcBef>
                <a:spcPct val="0"/>
              </a:spcBef>
              <a:spcAft>
                <a:spcPct val="0"/>
              </a:spcAft>
              <a:defRPr sz="3112">
                <a:solidFill>
                  <a:prstClr val="black"/>
                </a:solidFill>
                <a:latin typeface="Bosch Office Sans" pitchFamily="2" charset="0"/>
              </a:defRPr>
            </a:lvl1pPr>
          </a:lstStyle>
          <a:p>
            <a:pPr defTabSz="1016264"/>
            <a:r>
              <a:rPr lang="en-US" altLang="zh-CN" sz="4400" b="1" kern="0" spc="-100" dirty="0">
                <a:solidFill>
                  <a:srgbClr val="78BE20"/>
                </a:solidFill>
                <a:cs typeface="+mn-ea"/>
              </a:rPr>
              <a:t>4. </a:t>
            </a:r>
            <a:r>
              <a:rPr lang="en-US" altLang="zh-CN" sz="4400" b="1" kern="0" spc="-100" dirty="0">
                <a:solidFill>
                  <a:srgbClr val="78BE20"/>
                </a:solidFill>
                <a:cs typeface="+mn-ea"/>
                <a:sym typeface="+mn-lt"/>
              </a:rPr>
              <a:t>MARKETING </a:t>
            </a:r>
            <a:r>
              <a:rPr lang="en-US" sz="4400" b="1" kern="0" spc="-100" dirty="0">
                <a:solidFill>
                  <a:srgbClr val="78BE20"/>
                </a:solidFill>
                <a:cs typeface="+mn-ea"/>
              </a:rPr>
              <a:t>OBJECTIVES</a:t>
            </a:r>
          </a:p>
          <a:p>
            <a:endParaRPr lang="en-US" dirty="0"/>
          </a:p>
        </p:txBody>
      </p:sp>
      <p:sp>
        <p:nvSpPr>
          <p:cNvPr id="5" name="Rectangle 4"/>
          <p:cNvSpPr>
            <a:spLocks/>
          </p:cNvSpPr>
          <p:nvPr>
            <p:custDataLst>
              <p:tags r:id="rId3"/>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lstStyle/>
          <a:p>
            <a:pPr defTabSz="1016190">
              <a:defRPr/>
            </a:pPr>
            <a:r>
              <a:rPr lang="en-GB" sz="1334" kern="0" dirty="0">
                <a:solidFill>
                  <a:srgbClr val="999FA6"/>
                </a:solidFill>
                <a:latin typeface="Bosch Office Sans"/>
              </a:rPr>
              <a:t>5</a:t>
            </a:r>
          </a:p>
        </p:txBody>
      </p:sp>
      <p:sp>
        <p:nvSpPr>
          <p:cNvPr id="4" name="Rectangle 3" hidden="1"/>
          <p:cNvSpPr>
            <a:spLocks/>
          </p:cNvSpPr>
          <p:nvPr>
            <p:custDataLst>
              <p:tags r:id="rId4"/>
            </p:custDataLst>
          </p:nvPr>
        </p:nvSpPr>
        <p:spPr>
          <a:xfrm>
            <a:off x="10251733" y="287941"/>
            <a:ext cx="1880084" cy="863822"/>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lIns="0" tIns="19761" rIns="0" bIns="0" rtlCol="0" anchor="t">
            <a:normAutofit/>
          </a:bodyPr>
          <a:lstStyle/>
          <a:p>
            <a:pPr defTabSz="1016190">
              <a:lnSpc>
                <a:spcPts val="1000"/>
              </a:lnSpc>
              <a:defRPr/>
            </a:pPr>
            <a:endParaRPr lang="en-GB" sz="611" kern="0" dirty="0">
              <a:solidFill>
                <a:prstClr val="black"/>
              </a:solidFill>
              <a:latin typeface="Bosch Office Sans"/>
            </a:endParaRPr>
          </a:p>
        </p:txBody>
      </p:sp>
      <p:sp>
        <p:nvSpPr>
          <p:cNvPr id="3" name="TextBox 2" hidden="1"/>
          <p:cNvSpPr txBox="1"/>
          <p:nvPr>
            <p:custDataLst>
              <p:tags r:id="rId5"/>
            </p:custDataLst>
          </p:nvPr>
        </p:nvSpPr>
        <p:spPr>
          <a:xfrm>
            <a:off x="393" y="6640883"/>
            <a:ext cx="0" cy="0"/>
          </a:xfrm>
          <a:prstGeom prst="rect">
            <a:avLst/>
          </a:prstGeom>
          <a:noFill/>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none" lIns="0" tIns="0" rIns="0" bIns="0" rtlCol="0" anchor="t">
            <a:noAutofit/>
          </a:bodyPr>
          <a:lstStyle/>
          <a:p>
            <a:pPr defTabSz="1016190">
              <a:lnSpc>
                <a:spcPts val="2556"/>
              </a:lnSpc>
              <a:defRPr/>
            </a:pPr>
            <a:endParaRPr lang="en-GB" sz="1445" kern="0" dirty="0">
              <a:solidFill>
                <a:prstClr val="black"/>
              </a:solidFill>
              <a:latin typeface="Calibri" panose="020F0502020204030204"/>
            </a:endParaRPr>
          </a:p>
        </p:txBody>
      </p:sp>
      <p:sp>
        <p:nvSpPr>
          <p:cNvPr id="2" name="Title 1"/>
          <p:cNvSpPr>
            <a:spLocks noGrp="1"/>
          </p:cNvSpPr>
          <p:nvPr>
            <p:ph type="title"/>
            <p:custDataLst>
              <p:tags r:id="rId6"/>
            </p:custDataLst>
          </p:nvPr>
        </p:nvSpPr>
        <p:spPr>
          <a:xfrm>
            <a:off x="482672" y="755046"/>
            <a:ext cx="11616432" cy="431897"/>
          </a:xfrm>
          <a:effectLst/>
          <a:extLs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vert="horz" wrap="square" lIns="0" tIns="0" rIns="0" bIns="0" numCol="1" rtlCol="0" anchor="t" anchorCtr="0" compatLnSpc="1">
            <a:noAutofit/>
          </a:bodyPr>
          <a:lstStyle/>
          <a:p>
            <a:pPr>
              <a:lnSpc>
                <a:spcPct val="89000"/>
              </a:lnSpc>
              <a:spcBef>
                <a:spcPts val="0"/>
              </a:spcBef>
            </a:pPr>
            <a:r>
              <a:rPr lang="en-GB" dirty="0">
                <a:solidFill>
                  <a:schemeClr val="tx1"/>
                </a:solidFill>
                <a:latin typeface="Bosch Office Sans" panose="020B0604020202020204" pitchFamily="34" charset="0"/>
              </a:rPr>
              <a:t>I</a:t>
            </a:r>
            <a:r>
              <a:rPr lang="en-US" dirty="0">
                <a:solidFill>
                  <a:schemeClr val="tx1"/>
                </a:solidFill>
                <a:latin typeface="Bosch Office Sans" panose="020B0604020202020204" pitchFamily="34" charset="0"/>
              </a:rPr>
              <a:t>n</a:t>
            </a:r>
            <a:r>
              <a:rPr lang="en-GB" dirty="0">
                <a:solidFill>
                  <a:schemeClr val="tx1"/>
                </a:solidFill>
                <a:latin typeface="Bosch Office Sans" panose="020B0604020202020204" pitchFamily="34" charset="0"/>
              </a:rPr>
              <a:t> </a:t>
            </a:r>
            <a:r>
              <a:rPr lang="en-US" dirty="0">
                <a:solidFill>
                  <a:schemeClr val="tx1"/>
                </a:solidFill>
                <a:latin typeface="Bosch Office Sans" panose="020B0604020202020204" pitchFamily="34" charset="0"/>
              </a:rPr>
              <a:t>the</a:t>
            </a:r>
            <a:r>
              <a:rPr lang="en-GB" dirty="0">
                <a:solidFill>
                  <a:schemeClr val="tx1"/>
                </a:solidFill>
                <a:latin typeface="Bosch Office Sans" panose="020B0604020202020204" pitchFamily="34" charset="0"/>
              </a:rPr>
              <a:t> </a:t>
            </a:r>
            <a:r>
              <a:rPr lang="en-US" dirty="0">
                <a:solidFill>
                  <a:schemeClr val="tx1"/>
                </a:solidFill>
                <a:latin typeface="Bosch Office Sans" panose="020B0604020202020204" pitchFamily="34" charset="0"/>
              </a:rPr>
              <a:t>section of rural tourism on </a:t>
            </a:r>
            <a:r>
              <a:rPr lang="en-US" dirty="0" err="1">
                <a:solidFill>
                  <a:schemeClr val="tx1"/>
                </a:solidFill>
                <a:latin typeface="Bosch Office Sans" panose="020B0604020202020204" pitchFamily="34" charset="0"/>
              </a:rPr>
              <a:t>Fliggy</a:t>
            </a:r>
            <a:r>
              <a:rPr lang="en-US" dirty="0">
                <a:solidFill>
                  <a:schemeClr val="tx1"/>
                </a:solidFill>
                <a:latin typeface="Bosch Office Sans" panose="020B0604020202020204" pitchFamily="34" charset="0"/>
              </a:rPr>
              <a:t> platform: </a:t>
            </a:r>
            <a:endParaRPr lang="en-GB" dirty="0">
              <a:solidFill>
                <a:schemeClr val="tx1"/>
              </a:solidFill>
              <a:latin typeface="Bosch Office Sans" panose="020B0604020202020204" pitchFamily="34" charset="0"/>
            </a:endParaRPr>
          </a:p>
        </p:txBody>
      </p:sp>
      <p:sp>
        <p:nvSpPr>
          <p:cNvPr id="122" name="TextBox 121"/>
          <p:cNvSpPr txBox="1"/>
          <p:nvPr>
            <p:custDataLst>
              <p:tags r:id="rId7"/>
            </p:custDataLst>
          </p:nvPr>
        </p:nvSpPr>
        <p:spPr>
          <a:xfrm>
            <a:off x="468960" y="2148947"/>
            <a:ext cx="2340215" cy="849559"/>
          </a:xfrm>
          <a:prstGeom prst="rect">
            <a:avLst/>
          </a:prstGeom>
        </p:spPr>
        <p:txBody>
          <a:bodyPr anchor="ctr"/>
          <a:lstStyle>
            <a:defPPr>
              <a:defRPr lang="de-DE"/>
            </a:defPPr>
            <a:lvl1pPr marR="0" lvl="0" indent="0" fontAlgn="base">
              <a:lnSpc>
                <a:spcPct val="100000"/>
              </a:lnSpc>
              <a:spcBef>
                <a:spcPts val="0"/>
              </a:spcBef>
              <a:spcAft>
                <a:spcPct val="0"/>
              </a:spcAft>
              <a:buClrTx/>
              <a:buSzPct val="100000"/>
              <a:buFont typeface="Wingdings 3" panose="05040102010807070707" pitchFamily="18" charset="2"/>
              <a:tabLst/>
              <a:defRPr kumimoji="0" sz="3600" b="1" strike="noStrike" cap="none" spc="0" normalizeH="0">
                <a:ln>
                  <a:noFill/>
                </a:ln>
                <a:solidFill>
                  <a:schemeClr val="tx2"/>
                </a:solidFill>
                <a:effectLst/>
                <a:uLnTx/>
                <a:uFillTx/>
                <a:latin typeface="Bosch Office Sans"/>
                <a:cs typeface="Arial" pitchFamily="34" charset="0"/>
              </a:defRPr>
            </a:lvl1pPr>
            <a:lvl2pPr marL="467360" indent="-179070" fontAlgn="base">
              <a:lnSpc>
                <a:spcPts val="2000"/>
              </a:lnSpc>
              <a:spcBef>
                <a:spcPts val="500"/>
              </a:spcBef>
              <a:spcAft>
                <a:spcPct val="0"/>
              </a:spcAft>
              <a:buClrTx/>
              <a:buSzPct val="100000"/>
              <a:buFontTx/>
              <a:buChar char="‒"/>
              <a:defRPr sz="1600" b="0" i="0" u="none">
                <a:latin typeface="Bosch Office Sans" panose="020B0604020202020204" pitchFamily="34" charset="0"/>
                <a:cs typeface="Arial" pitchFamily="34" charset="0"/>
              </a:defRPr>
            </a:lvl2pPr>
            <a:lvl3pPr marL="647700" indent="-180340" fontAlgn="base">
              <a:lnSpc>
                <a:spcPts val="1700"/>
              </a:lnSpc>
              <a:spcBef>
                <a:spcPts val="500"/>
              </a:spcBef>
              <a:spcAft>
                <a:spcPct val="0"/>
              </a:spcAft>
              <a:buClrTx/>
              <a:buSzPct val="100000"/>
              <a:buFontTx/>
              <a:buChar char="‒"/>
              <a:defRPr sz="1400" b="0" i="0" u="none">
                <a:latin typeface="Bosch Office Sans" panose="020B0604020202020204" pitchFamily="34" charset="0"/>
                <a:cs typeface="Arial" pitchFamily="34" charset="0"/>
              </a:defRPr>
            </a:lvl3pPr>
            <a:lvl4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4pPr>
            <a:lvl5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5pPr>
            <a:lvl6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6pPr>
            <a:lvl7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7pPr>
            <a:lvl8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8pPr>
            <a:lvl9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9pPr>
          </a:lstStyle>
          <a:p>
            <a:pPr defTabSz="914333">
              <a:defRPr/>
            </a:pPr>
            <a:r>
              <a:rPr lang="en-US" altLang="zh-CN" sz="2800" dirty="0">
                <a:solidFill>
                  <a:srgbClr val="44546A"/>
                </a:solidFill>
              </a:rPr>
              <a:t>$20 </a:t>
            </a:r>
            <a:r>
              <a:rPr lang="en-US" altLang="zh-CN" sz="2800" dirty="0" err="1">
                <a:solidFill>
                  <a:srgbClr val="44546A"/>
                </a:solidFill>
              </a:rPr>
              <a:t>bn</a:t>
            </a:r>
            <a:r>
              <a:rPr lang="en-US" sz="2800" dirty="0">
                <a:solidFill>
                  <a:srgbClr val="44546A"/>
                </a:solidFill>
              </a:rPr>
              <a:t> </a:t>
            </a:r>
          </a:p>
          <a:p>
            <a:pPr defTabSz="914333">
              <a:defRPr/>
            </a:pPr>
            <a:r>
              <a:rPr lang="en-US" sz="1778" b="0" dirty="0">
                <a:solidFill>
                  <a:srgbClr val="44546A"/>
                </a:solidFill>
              </a:rPr>
              <a:t>Revenue</a:t>
            </a:r>
            <a:endParaRPr lang="en-GB" sz="1778" b="0" dirty="0">
              <a:solidFill>
                <a:srgbClr val="44546A"/>
              </a:solidFill>
            </a:endParaRPr>
          </a:p>
        </p:txBody>
      </p:sp>
      <p:sp>
        <p:nvSpPr>
          <p:cNvPr id="153" name="TextBox 152"/>
          <p:cNvSpPr txBox="1"/>
          <p:nvPr>
            <p:custDataLst>
              <p:tags r:id="rId8"/>
            </p:custDataLst>
          </p:nvPr>
        </p:nvSpPr>
        <p:spPr>
          <a:xfrm>
            <a:off x="468960" y="3378750"/>
            <a:ext cx="3033235" cy="849559"/>
          </a:xfrm>
          <a:prstGeom prst="rect">
            <a:avLst/>
          </a:prstGeom>
        </p:spPr>
        <p:txBody>
          <a:bodyPr anchor="ctr"/>
          <a:lstStyle>
            <a:defPPr>
              <a:defRPr lang="de-DE"/>
            </a:defPPr>
            <a:lvl1pPr marR="0" lvl="0" indent="0" fontAlgn="base">
              <a:lnSpc>
                <a:spcPct val="100000"/>
              </a:lnSpc>
              <a:spcBef>
                <a:spcPts val="0"/>
              </a:spcBef>
              <a:spcAft>
                <a:spcPct val="0"/>
              </a:spcAft>
              <a:buClrTx/>
              <a:buSzPct val="100000"/>
              <a:buFont typeface="Wingdings 3" panose="05040102010807070707" pitchFamily="18" charset="2"/>
              <a:tabLst/>
              <a:defRPr kumimoji="0" sz="3600" b="1" strike="noStrike" cap="none" spc="0" normalizeH="0">
                <a:ln>
                  <a:noFill/>
                </a:ln>
                <a:solidFill>
                  <a:schemeClr val="tx2"/>
                </a:solidFill>
                <a:effectLst/>
                <a:uLnTx/>
                <a:uFillTx/>
                <a:latin typeface="Bosch Office Sans"/>
                <a:cs typeface="Arial" pitchFamily="34" charset="0"/>
              </a:defRPr>
            </a:lvl1pPr>
            <a:lvl2pPr marL="467360" indent="-179070" fontAlgn="base">
              <a:lnSpc>
                <a:spcPts val="2000"/>
              </a:lnSpc>
              <a:spcBef>
                <a:spcPts val="500"/>
              </a:spcBef>
              <a:spcAft>
                <a:spcPct val="0"/>
              </a:spcAft>
              <a:buClrTx/>
              <a:buSzPct val="100000"/>
              <a:buFontTx/>
              <a:buChar char="‒"/>
              <a:defRPr sz="1600" b="0" i="0" u="none">
                <a:latin typeface="Bosch Office Sans" panose="020B0604020202020204" pitchFamily="34" charset="0"/>
                <a:cs typeface="Arial" pitchFamily="34" charset="0"/>
              </a:defRPr>
            </a:lvl2pPr>
            <a:lvl3pPr marL="647700" indent="-180340" fontAlgn="base">
              <a:lnSpc>
                <a:spcPts val="1700"/>
              </a:lnSpc>
              <a:spcBef>
                <a:spcPts val="500"/>
              </a:spcBef>
              <a:spcAft>
                <a:spcPct val="0"/>
              </a:spcAft>
              <a:buClrTx/>
              <a:buSzPct val="100000"/>
              <a:buFontTx/>
              <a:buChar char="‒"/>
              <a:defRPr sz="1400" b="0" i="0" u="none">
                <a:latin typeface="Bosch Office Sans" panose="020B0604020202020204" pitchFamily="34" charset="0"/>
                <a:cs typeface="Arial" pitchFamily="34" charset="0"/>
              </a:defRPr>
            </a:lvl3pPr>
            <a:lvl4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4pPr>
            <a:lvl5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5pPr>
            <a:lvl6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6pPr>
            <a:lvl7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7pPr>
            <a:lvl8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8pPr>
            <a:lvl9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9pPr>
          </a:lstStyle>
          <a:p>
            <a:pPr defTabSz="914333">
              <a:defRPr/>
            </a:pPr>
            <a:r>
              <a:rPr lang="en-US" altLang="zh-CN" sz="2800" dirty="0">
                <a:solidFill>
                  <a:srgbClr val="44546A"/>
                </a:solidFill>
              </a:rPr>
              <a:t>$47 </a:t>
            </a:r>
            <a:r>
              <a:rPr lang="en-US" altLang="zh-CN" sz="2800" dirty="0" err="1">
                <a:solidFill>
                  <a:srgbClr val="44546A"/>
                </a:solidFill>
              </a:rPr>
              <a:t>bn</a:t>
            </a:r>
            <a:r>
              <a:rPr lang="en-US" sz="2223" dirty="0">
                <a:solidFill>
                  <a:srgbClr val="44546A"/>
                </a:solidFill>
              </a:rPr>
              <a:t> </a:t>
            </a:r>
          </a:p>
          <a:p>
            <a:pPr defTabSz="914333">
              <a:defRPr/>
            </a:pPr>
            <a:r>
              <a:rPr lang="en-US" sz="1778" b="0" dirty="0">
                <a:solidFill>
                  <a:srgbClr val="44546A"/>
                </a:solidFill>
              </a:rPr>
              <a:t>Sales</a:t>
            </a:r>
            <a:endParaRPr lang="en-GB" sz="1778" b="0" dirty="0">
              <a:solidFill>
                <a:srgbClr val="44546A"/>
              </a:solidFill>
            </a:endParaRPr>
          </a:p>
        </p:txBody>
      </p:sp>
      <p:sp>
        <p:nvSpPr>
          <p:cNvPr id="71" name="TextBox 70"/>
          <p:cNvSpPr txBox="1"/>
          <p:nvPr>
            <p:custDataLst>
              <p:tags r:id="rId9"/>
            </p:custDataLst>
          </p:nvPr>
        </p:nvSpPr>
        <p:spPr>
          <a:xfrm>
            <a:off x="482672" y="4617045"/>
            <a:ext cx="2485397" cy="849559"/>
          </a:xfrm>
          <a:prstGeom prst="rect">
            <a:avLst/>
          </a:prstGeom>
        </p:spPr>
        <p:txBody>
          <a:bodyPr anchor="ctr"/>
          <a:lstStyle>
            <a:defPPr>
              <a:defRPr lang="de-DE"/>
            </a:defPPr>
            <a:lvl1pPr marR="0" lvl="0" indent="0" fontAlgn="base">
              <a:lnSpc>
                <a:spcPct val="100000"/>
              </a:lnSpc>
              <a:spcBef>
                <a:spcPts val="0"/>
              </a:spcBef>
              <a:spcAft>
                <a:spcPct val="0"/>
              </a:spcAft>
              <a:buClrTx/>
              <a:buSzPct val="100000"/>
              <a:buFont typeface="Wingdings 3" panose="05040102010807070707" pitchFamily="18" charset="2"/>
              <a:tabLst/>
              <a:defRPr kumimoji="0" sz="3600" b="1" strike="noStrike" cap="none" spc="0" normalizeH="0">
                <a:ln>
                  <a:noFill/>
                </a:ln>
                <a:solidFill>
                  <a:schemeClr val="tx2"/>
                </a:solidFill>
                <a:effectLst/>
                <a:uLnTx/>
                <a:uFillTx/>
                <a:latin typeface="Bosch Office Sans"/>
                <a:cs typeface="Arial" pitchFamily="34" charset="0"/>
              </a:defRPr>
            </a:lvl1pPr>
            <a:lvl2pPr marL="467360" indent="-179070" fontAlgn="base">
              <a:lnSpc>
                <a:spcPts val="2000"/>
              </a:lnSpc>
              <a:spcBef>
                <a:spcPts val="500"/>
              </a:spcBef>
              <a:spcAft>
                <a:spcPct val="0"/>
              </a:spcAft>
              <a:buClrTx/>
              <a:buSzPct val="100000"/>
              <a:buFontTx/>
              <a:buChar char="‒"/>
              <a:defRPr sz="1600" b="0" i="0" u="none">
                <a:latin typeface="Bosch Office Sans" panose="020B0604020202020204" pitchFamily="34" charset="0"/>
                <a:cs typeface="Arial" pitchFamily="34" charset="0"/>
              </a:defRPr>
            </a:lvl2pPr>
            <a:lvl3pPr marL="647700" indent="-180340" fontAlgn="base">
              <a:lnSpc>
                <a:spcPts val="1700"/>
              </a:lnSpc>
              <a:spcBef>
                <a:spcPts val="500"/>
              </a:spcBef>
              <a:spcAft>
                <a:spcPct val="0"/>
              </a:spcAft>
              <a:buClrTx/>
              <a:buSzPct val="100000"/>
              <a:buFontTx/>
              <a:buChar char="‒"/>
              <a:defRPr sz="1400" b="0" i="0" u="none">
                <a:latin typeface="Bosch Office Sans" panose="020B0604020202020204" pitchFamily="34" charset="0"/>
                <a:cs typeface="Arial" pitchFamily="34" charset="0"/>
              </a:defRPr>
            </a:lvl3pPr>
            <a:lvl4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4pPr>
            <a:lvl5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5pPr>
            <a:lvl6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6pPr>
            <a:lvl7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7pPr>
            <a:lvl8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8pPr>
            <a:lvl9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9pPr>
          </a:lstStyle>
          <a:p>
            <a:pPr defTabSz="914333">
              <a:defRPr/>
            </a:pPr>
            <a:r>
              <a:rPr lang="en-US" altLang="zh-CN" sz="2800" dirty="0">
                <a:solidFill>
                  <a:srgbClr val="44546A"/>
                </a:solidFill>
              </a:rPr>
              <a:t>$21 </a:t>
            </a:r>
            <a:r>
              <a:rPr lang="en-US" altLang="zh-CN" sz="2800" dirty="0" err="1">
                <a:solidFill>
                  <a:srgbClr val="44546A"/>
                </a:solidFill>
              </a:rPr>
              <a:t>bn</a:t>
            </a:r>
            <a:r>
              <a:rPr lang="en-US" sz="1778" b="0" dirty="0">
                <a:solidFill>
                  <a:srgbClr val="44546A"/>
                </a:solidFill>
              </a:rPr>
              <a:t>  </a:t>
            </a:r>
          </a:p>
          <a:p>
            <a:pPr defTabSz="914333">
              <a:defRPr/>
            </a:pPr>
            <a:r>
              <a:rPr lang="en-US" sz="1778" b="0" dirty="0">
                <a:solidFill>
                  <a:srgbClr val="44546A"/>
                </a:solidFill>
              </a:rPr>
              <a:t>Profit</a:t>
            </a:r>
            <a:endParaRPr lang="en-GB" sz="1778" b="0" dirty="0">
              <a:solidFill>
                <a:srgbClr val="44546A"/>
              </a:solidFill>
            </a:endParaRPr>
          </a:p>
        </p:txBody>
      </p:sp>
      <p:sp>
        <p:nvSpPr>
          <p:cNvPr id="75" name="TextBox 74"/>
          <p:cNvSpPr txBox="1"/>
          <p:nvPr>
            <p:custDataLst>
              <p:tags r:id="rId10"/>
            </p:custDataLst>
          </p:nvPr>
        </p:nvSpPr>
        <p:spPr>
          <a:xfrm>
            <a:off x="8709270" y="3379223"/>
            <a:ext cx="2819792" cy="849559"/>
          </a:xfrm>
          <a:prstGeom prst="rect">
            <a:avLst/>
          </a:prstGeom>
        </p:spPr>
        <p:txBody>
          <a:bodyPr anchor="ctr"/>
          <a:lstStyle>
            <a:defPPr>
              <a:defRPr lang="de-DE"/>
            </a:defPPr>
            <a:lvl1pPr marR="0" lvl="0" indent="0" fontAlgn="base">
              <a:lnSpc>
                <a:spcPct val="100000"/>
              </a:lnSpc>
              <a:spcBef>
                <a:spcPts val="0"/>
              </a:spcBef>
              <a:spcAft>
                <a:spcPct val="0"/>
              </a:spcAft>
              <a:buClrTx/>
              <a:buSzPct val="100000"/>
              <a:buFont typeface="Wingdings 3" panose="05040102010807070707" pitchFamily="18" charset="2"/>
              <a:tabLst/>
              <a:defRPr kumimoji="0" sz="3600" b="1" strike="noStrike" cap="none" spc="0" normalizeH="0">
                <a:ln>
                  <a:noFill/>
                </a:ln>
                <a:solidFill>
                  <a:schemeClr val="tx2"/>
                </a:solidFill>
                <a:effectLst/>
                <a:uLnTx/>
                <a:uFillTx/>
                <a:latin typeface="Bosch Office Sans"/>
                <a:cs typeface="Arial" pitchFamily="34" charset="0"/>
              </a:defRPr>
            </a:lvl1pPr>
            <a:lvl2pPr marL="467360" indent="-179070" fontAlgn="base">
              <a:lnSpc>
                <a:spcPts val="2000"/>
              </a:lnSpc>
              <a:spcBef>
                <a:spcPts val="500"/>
              </a:spcBef>
              <a:spcAft>
                <a:spcPct val="0"/>
              </a:spcAft>
              <a:buClrTx/>
              <a:buSzPct val="100000"/>
              <a:buFontTx/>
              <a:buChar char="‒"/>
              <a:defRPr sz="1600" b="0" i="0" u="none">
                <a:latin typeface="Bosch Office Sans" panose="020B0604020202020204" pitchFamily="34" charset="0"/>
                <a:cs typeface="Arial" pitchFamily="34" charset="0"/>
              </a:defRPr>
            </a:lvl2pPr>
            <a:lvl3pPr marL="647700" indent="-180340" fontAlgn="base">
              <a:lnSpc>
                <a:spcPts val="1700"/>
              </a:lnSpc>
              <a:spcBef>
                <a:spcPts val="500"/>
              </a:spcBef>
              <a:spcAft>
                <a:spcPct val="0"/>
              </a:spcAft>
              <a:buClrTx/>
              <a:buSzPct val="100000"/>
              <a:buFontTx/>
              <a:buChar char="‒"/>
              <a:defRPr sz="1400" b="0" i="0" u="none">
                <a:latin typeface="Bosch Office Sans" panose="020B0604020202020204" pitchFamily="34" charset="0"/>
                <a:cs typeface="Arial" pitchFamily="34" charset="0"/>
              </a:defRPr>
            </a:lvl3pPr>
            <a:lvl4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4pPr>
            <a:lvl5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5pPr>
            <a:lvl6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6pPr>
            <a:lvl7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7pPr>
            <a:lvl8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8pPr>
            <a:lvl9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9pPr>
          </a:lstStyle>
          <a:p>
            <a:pPr defTabSz="914333">
              <a:defRPr/>
            </a:pPr>
            <a:r>
              <a:rPr lang="en-US" sz="2800" dirty="0">
                <a:solidFill>
                  <a:srgbClr val="44546A"/>
                </a:solidFill>
              </a:rPr>
              <a:t>&gt;$60 </a:t>
            </a:r>
            <a:r>
              <a:rPr lang="en-US" sz="2800" dirty="0" err="1">
                <a:solidFill>
                  <a:srgbClr val="44546A"/>
                </a:solidFill>
              </a:rPr>
              <a:t>bn</a:t>
            </a:r>
            <a:r>
              <a:rPr lang="en-US" sz="2800" dirty="0">
                <a:solidFill>
                  <a:srgbClr val="44546A"/>
                </a:solidFill>
              </a:rPr>
              <a:t> </a:t>
            </a:r>
          </a:p>
          <a:p>
            <a:pPr defTabSz="914333">
              <a:defRPr/>
            </a:pPr>
            <a:r>
              <a:rPr lang="en-US" sz="1778" b="0" dirty="0">
                <a:solidFill>
                  <a:srgbClr val="44546A"/>
                </a:solidFill>
              </a:rPr>
              <a:t>Sales</a:t>
            </a:r>
            <a:endParaRPr lang="en-GB" sz="1778" b="0" dirty="0">
              <a:solidFill>
                <a:srgbClr val="44546A"/>
              </a:solidFill>
            </a:endParaRPr>
          </a:p>
        </p:txBody>
      </p:sp>
      <p:sp>
        <p:nvSpPr>
          <p:cNvPr id="76" name="TextBox 75"/>
          <p:cNvSpPr txBox="1"/>
          <p:nvPr>
            <p:custDataLst>
              <p:tags r:id="rId11"/>
            </p:custDataLst>
          </p:nvPr>
        </p:nvSpPr>
        <p:spPr>
          <a:xfrm>
            <a:off x="8751896" y="2238831"/>
            <a:ext cx="2340215" cy="849559"/>
          </a:xfrm>
          <a:prstGeom prst="rect">
            <a:avLst/>
          </a:prstGeom>
        </p:spPr>
        <p:txBody>
          <a:bodyPr anchor="ctr"/>
          <a:lstStyle>
            <a:defPPr>
              <a:defRPr lang="de-DE"/>
            </a:defPPr>
            <a:lvl1pPr marR="0" lvl="0" indent="0" fontAlgn="base">
              <a:lnSpc>
                <a:spcPct val="100000"/>
              </a:lnSpc>
              <a:spcBef>
                <a:spcPts val="0"/>
              </a:spcBef>
              <a:spcAft>
                <a:spcPct val="0"/>
              </a:spcAft>
              <a:buClrTx/>
              <a:buSzPct val="100000"/>
              <a:buFont typeface="Wingdings 3" panose="05040102010807070707" pitchFamily="18" charset="2"/>
              <a:tabLst/>
              <a:defRPr kumimoji="0" sz="3600" b="1" strike="noStrike" cap="none" spc="0" normalizeH="0">
                <a:ln>
                  <a:noFill/>
                </a:ln>
                <a:solidFill>
                  <a:schemeClr val="tx2"/>
                </a:solidFill>
                <a:effectLst/>
                <a:uLnTx/>
                <a:uFillTx/>
                <a:latin typeface="Bosch Office Sans"/>
                <a:cs typeface="Arial" pitchFamily="34" charset="0"/>
              </a:defRPr>
            </a:lvl1pPr>
            <a:lvl2pPr marL="467360" indent="-179070" fontAlgn="base">
              <a:lnSpc>
                <a:spcPts val="2000"/>
              </a:lnSpc>
              <a:spcBef>
                <a:spcPts val="500"/>
              </a:spcBef>
              <a:spcAft>
                <a:spcPct val="0"/>
              </a:spcAft>
              <a:buClrTx/>
              <a:buSzPct val="100000"/>
              <a:buFontTx/>
              <a:buChar char="‒"/>
              <a:defRPr sz="1600" b="0" i="0" u="none">
                <a:latin typeface="Bosch Office Sans" panose="020B0604020202020204" pitchFamily="34" charset="0"/>
                <a:cs typeface="Arial" pitchFamily="34" charset="0"/>
              </a:defRPr>
            </a:lvl2pPr>
            <a:lvl3pPr marL="647700" indent="-180340" fontAlgn="base">
              <a:lnSpc>
                <a:spcPts val="1700"/>
              </a:lnSpc>
              <a:spcBef>
                <a:spcPts val="500"/>
              </a:spcBef>
              <a:spcAft>
                <a:spcPct val="0"/>
              </a:spcAft>
              <a:buClrTx/>
              <a:buSzPct val="100000"/>
              <a:buFontTx/>
              <a:buChar char="‒"/>
              <a:defRPr sz="1400" b="0" i="0" u="none">
                <a:latin typeface="Bosch Office Sans" panose="020B0604020202020204" pitchFamily="34" charset="0"/>
                <a:cs typeface="Arial" pitchFamily="34" charset="0"/>
              </a:defRPr>
            </a:lvl3pPr>
            <a:lvl4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4pPr>
            <a:lvl5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5pPr>
            <a:lvl6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6pPr>
            <a:lvl7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7pPr>
            <a:lvl8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8pPr>
            <a:lvl9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9pPr>
          </a:lstStyle>
          <a:p>
            <a:pPr defTabSz="914333">
              <a:defRPr/>
            </a:pPr>
            <a:r>
              <a:rPr lang="en-US" sz="2800" dirty="0">
                <a:solidFill>
                  <a:srgbClr val="44546A"/>
                </a:solidFill>
              </a:rPr>
              <a:t>~$50 </a:t>
            </a:r>
            <a:r>
              <a:rPr lang="en-US" sz="2800" dirty="0" err="1">
                <a:solidFill>
                  <a:srgbClr val="44546A"/>
                </a:solidFill>
              </a:rPr>
              <a:t>bn</a:t>
            </a:r>
            <a:endParaRPr lang="en-US" sz="2800" dirty="0">
              <a:solidFill>
                <a:srgbClr val="44546A"/>
              </a:solidFill>
            </a:endParaRPr>
          </a:p>
          <a:p>
            <a:pPr defTabSz="914333">
              <a:defRPr/>
            </a:pPr>
            <a:r>
              <a:rPr lang="en-US" sz="1778" b="0" dirty="0">
                <a:solidFill>
                  <a:srgbClr val="44546A"/>
                </a:solidFill>
              </a:rPr>
              <a:t>Revenue</a:t>
            </a:r>
            <a:endParaRPr lang="en-GB" sz="1778" b="0" dirty="0">
              <a:solidFill>
                <a:srgbClr val="44546A"/>
              </a:solidFill>
            </a:endParaRPr>
          </a:p>
        </p:txBody>
      </p:sp>
      <p:sp>
        <p:nvSpPr>
          <p:cNvPr id="77" name="TextBox 76"/>
          <p:cNvSpPr txBox="1"/>
          <p:nvPr>
            <p:custDataLst>
              <p:tags r:id="rId12"/>
            </p:custDataLst>
          </p:nvPr>
        </p:nvSpPr>
        <p:spPr>
          <a:xfrm>
            <a:off x="8709270" y="4584082"/>
            <a:ext cx="2927307" cy="913756"/>
          </a:xfrm>
          <a:prstGeom prst="rect">
            <a:avLst/>
          </a:prstGeom>
        </p:spPr>
        <p:txBody>
          <a:bodyPr anchor="ctr"/>
          <a:lstStyle>
            <a:defPPr>
              <a:defRPr lang="de-DE"/>
            </a:defPPr>
            <a:lvl1pPr marR="0" lvl="0" indent="0" fontAlgn="base">
              <a:lnSpc>
                <a:spcPct val="100000"/>
              </a:lnSpc>
              <a:spcBef>
                <a:spcPts val="0"/>
              </a:spcBef>
              <a:spcAft>
                <a:spcPct val="0"/>
              </a:spcAft>
              <a:buClrTx/>
              <a:buSzPct val="100000"/>
              <a:buFont typeface="Wingdings 3" panose="05040102010807070707" pitchFamily="18" charset="2"/>
              <a:tabLst/>
              <a:defRPr kumimoji="0" sz="3600" b="1" strike="noStrike" cap="none" spc="0" normalizeH="0">
                <a:ln>
                  <a:noFill/>
                </a:ln>
                <a:solidFill>
                  <a:schemeClr val="tx2"/>
                </a:solidFill>
                <a:effectLst/>
                <a:uLnTx/>
                <a:uFillTx/>
                <a:latin typeface="Bosch Office Sans"/>
                <a:cs typeface="Arial" pitchFamily="34" charset="0"/>
              </a:defRPr>
            </a:lvl1pPr>
            <a:lvl2pPr marL="467360" indent="-179070" fontAlgn="base">
              <a:lnSpc>
                <a:spcPts val="2000"/>
              </a:lnSpc>
              <a:spcBef>
                <a:spcPts val="500"/>
              </a:spcBef>
              <a:spcAft>
                <a:spcPct val="0"/>
              </a:spcAft>
              <a:buClrTx/>
              <a:buSzPct val="100000"/>
              <a:buFontTx/>
              <a:buChar char="‒"/>
              <a:defRPr sz="1600" b="0" i="0" u="none">
                <a:latin typeface="Bosch Office Sans" panose="020B0604020202020204" pitchFamily="34" charset="0"/>
                <a:cs typeface="Arial" pitchFamily="34" charset="0"/>
              </a:defRPr>
            </a:lvl2pPr>
            <a:lvl3pPr marL="647700" indent="-180340" fontAlgn="base">
              <a:lnSpc>
                <a:spcPts val="1700"/>
              </a:lnSpc>
              <a:spcBef>
                <a:spcPts val="500"/>
              </a:spcBef>
              <a:spcAft>
                <a:spcPct val="0"/>
              </a:spcAft>
              <a:buClrTx/>
              <a:buSzPct val="100000"/>
              <a:buFontTx/>
              <a:buChar char="‒"/>
              <a:defRPr sz="1400" b="0" i="0" u="none">
                <a:latin typeface="Bosch Office Sans" panose="020B0604020202020204" pitchFamily="34" charset="0"/>
                <a:cs typeface="Arial" pitchFamily="34" charset="0"/>
              </a:defRPr>
            </a:lvl3pPr>
            <a:lvl4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4pPr>
            <a:lvl5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5pPr>
            <a:lvl6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6pPr>
            <a:lvl7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7pPr>
            <a:lvl8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8pPr>
            <a:lvl9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9pPr>
          </a:lstStyle>
          <a:p>
            <a:pPr defTabSz="914333">
              <a:defRPr/>
            </a:pPr>
            <a:r>
              <a:rPr lang="en-US" sz="2800" dirty="0">
                <a:solidFill>
                  <a:srgbClr val="44546A"/>
                </a:solidFill>
              </a:rPr>
              <a:t>&gt;$30 </a:t>
            </a:r>
            <a:r>
              <a:rPr lang="en-US" sz="2800" dirty="0" err="1">
                <a:solidFill>
                  <a:srgbClr val="44546A"/>
                </a:solidFill>
              </a:rPr>
              <a:t>bn</a:t>
            </a:r>
            <a:endParaRPr lang="en-US" sz="2800" baseline="30000" dirty="0">
              <a:solidFill>
                <a:srgbClr val="FF0000"/>
              </a:solidFill>
            </a:endParaRPr>
          </a:p>
          <a:p>
            <a:pPr defTabSz="914333">
              <a:defRPr/>
            </a:pPr>
            <a:r>
              <a:rPr lang="en-US" sz="1778" b="0" dirty="0">
                <a:solidFill>
                  <a:srgbClr val="44546A"/>
                </a:solidFill>
              </a:rPr>
              <a:t>Profit</a:t>
            </a:r>
            <a:endParaRPr lang="en-US" sz="1778" b="0" baseline="30000" dirty="0">
              <a:solidFill>
                <a:srgbClr val="44546A"/>
              </a:solidFill>
            </a:endParaRPr>
          </a:p>
        </p:txBody>
      </p:sp>
      <p:sp>
        <p:nvSpPr>
          <p:cNvPr id="68" name="TextBox 67"/>
          <p:cNvSpPr txBox="1"/>
          <p:nvPr>
            <p:custDataLst>
              <p:tags r:id="rId13"/>
            </p:custDataLst>
          </p:nvPr>
        </p:nvSpPr>
        <p:spPr>
          <a:xfrm>
            <a:off x="554690" y="6236612"/>
            <a:ext cx="11244853" cy="216212"/>
          </a:xfrm>
          <a:prstGeom prst="rect">
            <a:avLst/>
          </a:prstGeom>
          <a:noFill/>
          <a:ln>
            <a:noFill/>
          </a:ln>
        </p:spPr>
        <p:txBody>
          <a:bodyPr wrap="square" lIns="0" tIns="0" rIns="0" bIns="0" rtlCol="0">
            <a:noAutofit/>
          </a:bodyPr>
          <a:lstStyle/>
          <a:p>
            <a:pPr defTabSz="914333">
              <a:defRPr/>
            </a:pPr>
            <a:r>
              <a:rPr lang="en-US" sz="1111" kern="0" dirty="0">
                <a:solidFill>
                  <a:srgbClr val="44546A"/>
                </a:solidFill>
                <a:latin typeface="Calibri" panose="020F0502020204030204"/>
              </a:rPr>
              <a:t>- 1 Statistics of 2020 is expected to be achieved at the end of year 2020</a:t>
            </a:r>
          </a:p>
          <a:p>
            <a:pPr defTabSz="914333">
              <a:defRPr/>
            </a:pPr>
            <a:endParaRPr lang="en-US" sz="1111" kern="0" dirty="0">
              <a:solidFill>
                <a:srgbClr val="44546A"/>
              </a:solidFill>
              <a:latin typeface="Calibri" panose="020F0502020204030204"/>
            </a:endParaRPr>
          </a:p>
          <a:p>
            <a:pPr defTabSz="914333">
              <a:defRPr/>
            </a:pPr>
            <a:endParaRPr lang="en-US" sz="1111" baseline="30000" dirty="0">
              <a:solidFill>
                <a:srgbClr val="44546A"/>
              </a:solidFill>
              <a:latin typeface="Calibri" panose="020F0502020204030204"/>
            </a:endParaRPr>
          </a:p>
        </p:txBody>
      </p:sp>
      <p:sp>
        <p:nvSpPr>
          <p:cNvPr id="69" name="TextBox 68"/>
          <p:cNvSpPr txBox="1"/>
          <p:nvPr>
            <p:custDataLst>
              <p:tags r:id="rId14"/>
            </p:custDataLst>
          </p:nvPr>
        </p:nvSpPr>
        <p:spPr>
          <a:xfrm>
            <a:off x="456808" y="1381649"/>
            <a:ext cx="3856451" cy="849559"/>
          </a:xfrm>
          <a:prstGeom prst="rect">
            <a:avLst/>
          </a:prstGeom>
        </p:spPr>
        <p:txBody>
          <a:bodyPr anchor="ctr"/>
          <a:lstStyle>
            <a:defPPr>
              <a:defRPr lang="de-DE"/>
            </a:defPPr>
            <a:lvl1pPr marR="0" lvl="0" indent="0" fontAlgn="base">
              <a:lnSpc>
                <a:spcPct val="100000"/>
              </a:lnSpc>
              <a:spcBef>
                <a:spcPts val="0"/>
              </a:spcBef>
              <a:spcAft>
                <a:spcPct val="0"/>
              </a:spcAft>
              <a:buClrTx/>
              <a:buSzPct val="100000"/>
              <a:buFont typeface="Wingdings 3" panose="05040102010807070707" pitchFamily="18" charset="2"/>
              <a:tabLst/>
              <a:defRPr kumimoji="0" sz="3600" b="1" strike="noStrike" cap="none" spc="0" normalizeH="0">
                <a:ln>
                  <a:noFill/>
                </a:ln>
                <a:solidFill>
                  <a:schemeClr val="tx2"/>
                </a:solidFill>
                <a:effectLst/>
                <a:uLnTx/>
                <a:uFillTx/>
                <a:latin typeface="Bosch Office Sans"/>
                <a:cs typeface="Arial" pitchFamily="34" charset="0"/>
              </a:defRPr>
            </a:lvl1pPr>
            <a:lvl2pPr marL="467360" indent="-179070" fontAlgn="base">
              <a:lnSpc>
                <a:spcPts val="2000"/>
              </a:lnSpc>
              <a:spcBef>
                <a:spcPts val="500"/>
              </a:spcBef>
              <a:spcAft>
                <a:spcPct val="0"/>
              </a:spcAft>
              <a:buClrTx/>
              <a:buSzPct val="100000"/>
              <a:buFontTx/>
              <a:buChar char="‒"/>
              <a:defRPr sz="1600" b="0" i="0" u="none">
                <a:latin typeface="Bosch Office Sans" panose="020B0604020202020204" pitchFamily="34" charset="0"/>
                <a:cs typeface="Arial" pitchFamily="34" charset="0"/>
              </a:defRPr>
            </a:lvl2pPr>
            <a:lvl3pPr marL="647700" indent="-180340" fontAlgn="base">
              <a:lnSpc>
                <a:spcPts val="1700"/>
              </a:lnSpc>
              <a:spcBef>
                <a:spcPts val="500"/>
              </a:spcBef>
              <a:spcAft>
                <a:spcPct val="0"/>
              </a:spcAft>
              <a:buClrTx/>
              <a:buSzPct val="100000"/>
              <a:buFontTx/>
              <a:buChar char="‒"/>
              <a:defRPr sz="1400" b="0" i="0" u="none">
                <a:latin typeface="Bosch Office Sans" panose="020B0604020202020204" pitchFamily="34" charset="0"/>
                <a:cs typeface="Arial" pitchFamily="34" charset="0"/>
              </a:defRPr>
            </a:lvl3pPr>
            <a:lvl4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4pPr>
            <a:lvl5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5pPr>
            <a:lvl6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6pPr>
            <a:lvl7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7pPr>
            <a:lvl8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8pPr>
            <a:lvl9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9pPr>
          </a:lstStyle>
          <a:p>
            <a:pPr defTabSz="914333">
              <a:defRPr/>
            </a:pPr>
            <a:r>
              <a:rPr lang="en-US" altLang="zh-CN" sz="4000" dirty="0">
                <a:solidFill>
                  <a:srgbClr val="78BE20"/>
                </a:solidFill>
              </a:rPr>
              <a:t>2019</a:t>
            </a:r>
            <a:endParaRPr lang="en-GB" sz="4000" b="0" dirty="0">
              <a:solidFill>
                <a:srgbClr val="78BE20"/>
              </a:solidFill>
            </a:endParaRPr>
          </a:p>
        </p:txBody>
      </p:sp>
      <p:sp>
        <p:nvSpPr>
          <p:cNvPr id="79" name="TextBox 78"/>
          <p:cNvSpPr txBox="1"/>
          <p:nvPr>
            <p:custDataLst>
              <p:tags r:id="rId15"/>
            </p:custDataLst>
          </p:nvPr>
        </p:nvSpPr>
        <p:spPr>
          <a:xfrm>
            <a:off x="8763028" y="1415503"/>
            <a:ext cx="3302868" cy="849559"/>
          </a:xfrm>
          <a:prstGeom prst="rect">
            <a:avLst/>
          </a:prstGeom>
        </p:spPr>
        <p:txBody>
          <a:bodyPr anchor="ctr"/>
          <a:lstStyle>
            <a:defPPr>
              <a:defRPr lang="de-DE"/>
            </a:defPPr>
            <a:lvl1pPr marR="0" lvl="0" indent="0" fontAlgn="base">
              <a:lnSpc>
                <a:spcPct val="100000"/>
              </a:lnSpc>
              <a:spcBef>
                <a:spcPts val="0"/>
              </a:spcBef>
              <a:spcAft>
                <a:spcPct val="0"/>
              </a:spcAft>
              <a:buClrTx/>
              <a:buSzPct val="100000"/>
              <a:buFont typeface="Wingdings 3" panose="05040102010807070707" pitchFamily="18" charset="2"/>
              <a:tabLst/>
              <a:defRPr kumimoji="0" sz="3600" b="1" strike="noStrike" cap="none" spc="0" normalizeH="0">
                <a:ln>
                  <a:noFill/>
                </a:ln>
                <a:solidFill>
                  <a:schemeClr val="tx2"/>
                </a:solidFill>
                <a:effectLst/>
                <a:uLnTx/>
                <a:uFillTx/>
                <a:latin typeface="Bosch Office Sans"/>
                <a:cs typeface="Arial" pitchFamily="34" charset="0"/>
              </a:defRPr>
            </a:lvl1pPr>
            <a:lvl2pPr marL="467360" indent="-179070" fontAlgn="base">
              <a:lnSpc>
                <a:spcPts val="2000"/>
              </a:lnSpc>
              <a:spcBef>
                <a:spcPts val="500"/>
              </a:spcBef>
              <a:spcAft>
                <a:spcPct val="0"/>
              </a:spcAft>
              <a:buClrTx/>
              <a:buSzPct val="100000"/>
              <a:buFontTx/>
              <a:buChar char="‒"/>
              <a:defRPr sz="1600" b="0" i="0" u="none">
                <a:latin typeface="Bosch Office Sans" panose="020B0604020202020204" pitchFamily="34" charset="0"/>
                <a:cs typeface="Arial" pitchFamily="34" charset="0"/>
              </a:defRPr>
            </a:lvl2pPr>
            <a:lvl3pPr marL="647700" indent="-180340" fontAlgn="base">
              <a:lnSpc>
                <a:spcPts val="1700"/>
              </a:lnSpc>
              <a:spcBef>
                <a:spcPts val="500"/>
              </a:spcBef>
              <a:spcAft>
                <a:spcPct val="0"/>
              </a:spcAft>
              <a:buClrTx/>
              <a:buSzPct val="100000"/>
              <a:buFontTx/>
              <a:buChar char="‒"/>
              <a:defRPr sz="1400" b="0" i="0" u="none">
                <a:latin typeface="Bosch Office Sans" panose="020B0604020202020204" pitchFamily="34" charset="0"/>
                <a:cs typeface="Arial" pitchFamily="34" charset="0"/>
              </a:defRPr>
            </a:lvl3pPr>
            <a:lvl4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4pPr>
            <a:lvl5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5pPr>
            <a:lvl6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6pPr>
            <a:lvl7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7pPr>
            <a:lvl8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8pPr>
            <a:lvl9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9pPr>
          </a:lstStyle>
          <a:p>
            <a:pPr defTabSz="914333">
              <a:defRPr/>
            </a:pPr>
            <a:r>
              <a:rPr lang="en-US" sz="4000" dirty="0">
                <a:solidFill>
                  <a:srgbClr val="78BE20"/>
                </a:solidFill>
              </a:rPr>
              <a:t>2020</a:t>
            </a:r>
            <a:r>
              <a:rPr lang="en-US" sz="4000" baseline="30000" dirty="0">
                <a:solidFill>
                  <a:srgbClr val="78BE20"/>
                </a:solidFill>
              </a:rPr>
              <a:t>1</a:t>
            </a:r>
            <a:endParaRPr lang="en-GB" sz="4000" b="0" dirty="0">
              <a:solidFill>
                <a:srgbClr val="78BE20"/>
              </a:solidFill>
            </a:endParaRPr>
          </a:p>
        </p:txBody>
      </p:sp>
      <p:sp>
        <p:nvSpPr>
          <p:cNvPr id="51" name="TextBox 50"/>
          <p:cNvSpPr txBox="1"/>
          <p:nvPr>
            <p:custDataLst>
              <p:tags r:id="rId16"/>
            </p:custDataLst>
          </p:nvPr>
        </p:nvSpPr>
        <p:spPr>
          <a:xfrm>
            <a:off x="2809175" y="1675472"/>
            <a:ext cx="5142789" cy="3942005"/>
          </a:xfrm>
          <a:prstGeom prst="rect">
            <a:avLst/>
          </a:prstGeom>
          <a:solidFill>
            <a:schemeClr val="bg2">
              <a:lumMod val="60000"/>
              <a:lumOff val="40000"/>
              <a:alpha val="49000"/>
            </a:schemeClr>
          </a:solidFill>
        </p:spPr>
        <p:txBody>
          <a:bodyPr anchor="ctr"/>
          <a:lstStyle>
            <a:defPPr>
              <a:defRPr lang="de-DE"/>
            </a:defPPr>
            <a:lvl1pPr marR="0" lvl="0" indent="0" fontAlgn="base">
              <a:lnSpc>
                <a:spcPct val="100000"/>
              </a:lnSpc>
              <a:spcBef>
                <a:spcPts val="0"/>
              </a:spcBef>
              <a:spcAft>
                <a:spcPct val="0"/>
              </a:spcAft>
              <a:buClrTx/>
              <a:buSzPct val="100000"/>
              <a:buFont typeface="Wingdings 3" panose="05040102010807070707" pitchFamily="18" charset="2"/>
              <a:tabLst/>
              <a:defRPr kumimoji="0" sz="3600" b="1" strike="noStrike" cap="none" spc="0" normalizeH="0">
                <a:ln>
                  <a:noFill/>
                </a:ln>
                <a:solidFill>
                  <a:schemeClr val="tx2"/>
                </a:solidFill>
                <a:effectLst/>
                <a:uLnTx/>
                <a:uFillTx/>
                <a:latin typeface="Bosch Office Sans"/>
                <a:cs typeface="Arial" pitchFamily="34" charset="0"/>
              </a:defRPr>
            </a:lvl1pPr>
            <a:lvl2pPr marL="467360" indent="-179070" fontAlgn="base">
              <a:lnSpc>
                <a:spcPts val="2000"/>
              </a:lnSpc>
              <a:spcBef>
                <a:spcPts val="500"/>
              </a:spcBef>
              <a:spcAft>
                <a:spcPct val="0"/>
              </a:spcAft>
              <a:buClrTx/>
              <a:buSzPct val="100000"/>
              <a:buFontTx/>
              <a:buChar char="‒"/>
              <a:defRPr sz="1600" b="0" i="0" u="none">
                <a:latin typeface="Bosch Office Sans" panose="020B0604020202020204" pitchFamily="34" charset="0"/>
                <a:cs typeface="Arial" pitchFamily="34" charset="0"/>
              </a:defRPr>
            </a:lvl2pPr>
            <a:lvl3pPr marL="647700" indent="-180340" fontAlgn="base">
              <a:lnSpc>
                <a:spcPts val="1700"/>
              </a:lnSpc>
              <a:spcBef>
                <a:spcPts val="500"/>
              </a:spcBef>
              <a:spcAft>
                <a:spcPct val="0"/>
              </a:spcAft>
              <a:buClrTx/>
              <a:buSzPct val="100000"/>
              <a:buFontTx/>
              <a:buChar char="‒"/>
              <a:defRPr sz="1400" b="0" i="0" u="none">
                <a:latin typeface="Bosch Office Sans" panose="020B0604020202020204" pitchFamily="34" charset="0"/>
                <a:cs typeface="Arial" pitchFamily="34" charset="0"/>
              </a:defRPr>
            </a:lvl3pPr>
            <a:lvl4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4pPr>
            <a:lvl5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5pPr>
            <a:lvl6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6pPr>
            <a:lvl7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7pPr>
            <a:lvl8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8pPr>
            <a:lvl9pPr marL="863600" indent="-180340" fontAlgn="base">
              <a:lnSpc>
                <a:spcPts val="1600"/>
              </a:lnSpc>
              <a:spcBef>
                <a:spcPts val="500"/>
              </a:spcBef>
              <a:spcAft>
                <a:spcPct val="0"/>
              </a:spcAft>
              <a:buClrTx/>
              <a:buSzPct val="100000"/>
              <a:buFontTx/>
              <a:buChar char="»"/>
              <a:defRPr sz="1300" b="0" i="0" u="none">
                <a:latin typeface="Bosch Office Sans" panose="020B0604020202020204" pitchFamily="34" charset="0"/>
                <a:cs typeface="Arial" pitchFamily="34" charset="0"/>
              </a:defRPr>
            </a:lvl9pPr>
          </a:lstStyle>
          <a:p>
            <a:pPr algn="ctr" defTabSz="914333">
              <a:defRPr/>
            </a:pPr>
            <a:r>
              <a:rPr lang="en-US" sz="2600" u="sng" kern="0" dirty="0">
                <a:solidFill>
                  <a:srgbClr val="008ECE"/>
                </a:solidFill>
                <a:effectLst>
                  <a:outerShdw blurRad="38100" dist="38100" dir="2700000" algn="tl">
                    <a:srgbClr val="000000">
                      <a:alpha val="43137"/>
                    </a:srgbClr>
                  </a:outerShdw>
                </a:effectLst>
              </a:rPr>
              <a:t>The plan Focus:</a:t>
            </a:r>
            <a:endParaRPr lang="en-US" sz="1111" b="0" kern="0" dirty="0">
              <a:solidFill>
                <a:srgbClr val="008ECE"/>
              </a:solidFill>
            </a:endParaRPr>
          </a:p>
          <a:p>
            <a:pPr defTabSz="914333">
              <a:defRPr/>
            </a:pPr>
            <a:endParaRPr lang="en-US" sz="1899" kern="0" dirty="0">
              <a:solidFill>
                <a:srgbClr val="008ECE"/>
              </a:solidFill>
            </a:endParaRPr>
          </a:p>
          <a:p>
            <a:pPr marL="192300" indent="-192300" defTabSz="914333">
              <a:buFont typeface="Arial" panose="020B0604020202020204" pitchFamily="34" charset="0"/>
              <a:buChar char="•"/>
              <a:defRPr/>
            </a:pPr>
            <a:r>
              <a:rPr lang="en-US" sz="1899" kern="0" dirty="0">
                <a:solidFill>
                  <a:srgbClr val="008ECE"/>
                </a:solidFill>
              </a:rPr>
              <a:t>Working on precision marketing targeting </a:t>
            </a:r>
            <a:r>
              <a:rPr lang="en-US" sz="1899" kern="0" dirty="0" err="1">
                <a:solidFill>
                  <a:srgbClr val="008ECE"/>
                </a:solidFill>
              </a:rPr>
              <a:t>Fliggy’s</a:t>
            </a:r>
            <a:r>
              <a:rPr lang="en-US" sz="1899" kern="0" dirty="0">
                <a:solidFill>
                  <a:srgbClr val="008ECE"/>
                </a:solidFill>
              </a:rPr>
              <a:t> loyal members</a:t>
            </a:r>
          </a:p>
          <a:p>
            <a:pPr defTabSz="914333">
              <a:defRPr/>
            </a:pPr>
            <a:r>
              <a:rPr lang="en-US" sz="1899" kern="0" dirty="0">
                <a:solidFill>
                  <a:srgbClr val="008ECE"/>
                </a:solidFill>
              </a:rPr>
              <a:t> </a:t>
            </a:r>
          </a:p>
          <a:p>
            <a:pPr marL="192300" indent="-192300" defTabSz="914333">
              <a:buFont typeface="Arial" panose="020B0604020202020204" pitchFamily="34" charset="0"/>
              <a:buChar char="•"/>
              <a:defRPr/>
            </a:pPr>
            <a:r>
              <a:rPr lang="en-US" sz="1899" kern="0" dirty="0">
                <a:solidFill>
                  <a:srgbClr val="008ECE"/>
                </a:solidFill>
              </a:rPr>
              <a:t>Popularize and cultivate the rural tourism market</a:t>
            </a:r>
          </a:p>
        </p:txBody>
      </p:sp>
      <p:sp>
        <p:nvSpPr>
          <p:cNvPr id="73" name="Rectangle 72">
            <a:extLst>
              <a:ext uri="{FF2B5EF4-FFF2-40B4-BE49-F238E27FC236}">
                <a16:creationId xmlns:a16="http://schemas.microsoft.com/office/drawing/2014/main" id="{A48E8A5F-29D9-D04F-8A72-1D66AAF7C591}"/>
              </a:ext>
            </a:extLst>
          </p:cNvPr>
          <p:cNvSpPr/>
          <p:nvPr/>
        </p:nvSpPr>
        <p:spPr>
          <a:xfrm>
            <a:off x="10925333" y="6106006"/>
            <a:ext cx="1168400" cy="42333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0" name="Picture 69">
            <a:extLst>
              <a:ext uri="{FF2B5EF4-FFF2-40B4-BE49-F238E27FC236}">
                <a16:creationId xmlns:a16="http://schemas.microsoft.com/office/drawing/2014/main" id="{F35F8EF6-15DF-914D-93F8-16F30BBE71D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spTree>
    <p:custDataLst>
      <p:tags r:id="rId1"/>
    </p:custDataLst>
    <p:extLst>
      <p:ext uri="{BB962C8B-B14F-4D97-AF65-F5344CB8AC3E}">
        <p14:creationId xmlns:p14="http://schemas.microsoft.com/office/powerpoint/2010/main" val="2067988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矩形 5"/>
          <p:cNvSpPr/>
          <p:nvPr/>
        </p:nvSpPr>
        <p:spPr>
          <a:xfrm>
            <a:off x="4340630" y="1938879"/>
            <a:ext cx="1510477" cy="387286"/>
          </a:xfrm>
          <a:prstGeom prst="rect">
            <a:avLst/>
          </a:prstGeom>
        </p:spPr>
        <p:txBody>
          <a:bodyPr wrap="none">
            <a:spAutoFit/>
          </a:bodyPr>
          <a:lstStyle/>
          <a:p>
            <a:pPr algn="ctr">
              <a:lnSpc>
                <a:spcPts val="2300"/>
              </a:lnSpc>
              <a:spcBef>
                <a:spcPts val="500"/>
              </a:spcBef>
            </a:pPr>
            <a:r>
              <a:rPr lang="en-US" altLang="zh-CN" sz="2000" dirty="0">
                <a:solidFill>
                  <a:srgbClr val="6B6B6B"/>
                </a:solidFill>
                <a:latin typeface="Bosch Office Sans" pitchFamily="2" charset="0"/>
              </a:rPr>
              <a:t>Participation</a:t>
            </a:r>
          </a:p>
        </p:txBody>
      </p:sp>
      <p:sp>
        <p:nvSpPr>
          <p:cNvPr id="8" name="矩形 7"/>
          <p:cNvSpPr/>
          <p:nvPr/>
        </p:nvSpPr>
        <p:spPr>
          <a:xfrm>
            <a:off x="9865235" y="1941035"/>
            <a:ext cx="1270477" cy="387286"/>
          </a:xfrm>
          <a:prstGeom prst="rect">
            <a:avLst/>
          </a:prstGeom>
        </p:spPr>
        <p:txBody>
          <a:bodyPr wrap="none">
            <a:spAutoFit/>
          </a:bodyPr>
          <a:lstStyle/>
          <a:p>
            <a:pPr algn="ctr">
              <a:lnSpc>
                <a:spcPts val="2300"/>
              </a:lnSpc>
              <a:spcBef>
                <a:spcPts val="500"/>
              </a:spcBef>
            </a:pPr>
            <a:r>
              <a:rPr lang="en-US" altLang="zh-CN" sz="2000" dirty="0">
                <a:solidFill>
                  <a:srgbClr val="6B6B6B"/>
                </a:solidFill>
                <a:latin typeface="Bosch Office Sans" pitchFamily="2" charset="0"/>
              </a:rPr>
              <a:t>Relaxation</a:t>
            </a:r>
          </a:p>
        </p:txBody>
      </p:sp>
      <p:sp>
        <p:nvSpPr>
          <p:cNvPr id="9" name="矩形 8"/>
          <p:cNvSpPr/>
          <p:nvPr/>
        </p:nvSpPr>
        <p:spPr>
          <a:xfrm>
            <a:off x="9900303" y="2326165"/>
            <a:ext cx="1380506" cy="1169551"/>
          </a:xfrm>
          <a:prstGeom prst="rect">
            <a:avLst/>
          </a:prstGeom>
        </p:spPr>
        <p:txBody>
          <a:bodyPr wrap="square">
            <a:spAutoFit/>
          </a:bodyPr>
          <a:lstStyle/>
          <a:p>
            <a:pPr indent="-457200"/>
            <a:r>
              <a:rPr lang="en-US" altLang="zh-CN" sz="1400" dirty="0">
                <a:solidFill>
                  <a:srgbClr val="6B6B6B"/>
                </a:solidFill>
                <a:latin typeface="Bosch Office Sans" pitchFamily="2" charset="0"/>
              </a:rPr>
              <a:t>Leisure and entertainment to get rid of stress and anxiety</a:t>
            </a:r>
          </a:p>
        </p:txBody>
      </p:sp>
      <p:sp>
        <p:nvSpPr>
          <p:cNvPr id="10" name="矩形 9"/>
          <p:cNvSpPr/>
          <p:nvPr/>
        </p:nvSpPr>
        <p:spPr>
          <a:xfrm>
            <a:off x="4366405" y="4240322"/>
            <a:ext cx="1484702" cy="387286"/>
          </a:xfrm>
          <a:prstGeom prst="rect">
            <a:avLst/>
          </a:prstGeom>
        </p:spPr>
        <p:txBody>
          <a:bodyPr wrap="none">
            <a:spAutoFit/>
          </a:bodyPr>
          <a:lstStyle/>
          <a:p>
            <a:pPr algn="ctr">
              <a:lnSpc>
                <a:spcPts val="2300"/>
              </a:lnSpc>
              <a:spcBef>
                <a:spcPts val="500"/>
              </a:spcBef>
            </a:pPr>
            <a:r>
              <a:rPr lang="en-US" altLang="zh-CN" sz="2000" dirty="0">
                <a:solidFill>
                  <a:srgbClr val="6B6B6B"/>
                </a:solidFill>
                <a:latin typeface="Bosch Office Sans" pitchFamily="2" charset="0"/>
              </a:rPr>
              <a:t>Connectivity</a:t>
            </a:r>
          </a:p>
        </p:txBody>
      </p:sp>
      <p:sp>
        <p:nvSpPr>
          <p:cNvPr id="11" name="矩形 10"/>
          <p:cNvSpPr/>
          <p:nvPr/>
        </p:nvSpPr>
        <p:spPr>
          <a:xfrm>
            <a:off x="4379311" y="4574159"/>
            <a:ext cx="1257261" cy="738664"/>
          </a:xfrm>
          <a:prstGeom prst="rect">
            <a:avLst/>
          </a:prstGeom>
        </p:spPr>
        <p:txBody>
          <a:bodyPr wrap="square">
            <a:spAutoFit/>
          </a:bodyPr>
          <a:lstStyle/>
          <a:p>
            <a:pPr marL="271463" lvl="1" indent="-271463"/>
            <a:r>
              <a:rPr lang="en-US" altLang="zh-CN" sz="1400" dirty="0">
                <a:solidFill>
                  <a:srgbClr val="6B6B6B"/>
                </a:solidFill>
                <a:latin typeface="Bosch Office Sans" pitchFamily="2" charset="0"/>
              </a:rPr>
              <a:t>As enabler </a:t>
            </a:r>
          </a:p>
          <a:p>
            <a:pPr marL="271463" lvl="1" indent="-271463"/>
            <a:r>
              <a:rPr lang="en-US" altLang="zh-CN" sz="1400" dirty="0">
                <a:solidFill>
                  <a:srgbClr val="6B6B6B"/>
                </a:solidFill>
                <a:latin typeface="Bosch Office Sans" pitchFamily="2" charset="0"/>
              </a:rPr>
              <a:t>for kinship</a:t>
            </a:r>
          </a:p>
          <a:p>
            <a:pPr marL="271463" lvl="1" indent="-271463"/>
            <a:r>
              <a:rPr lang="en-US" altLang="zh-CN" sz="1400" dirty="0">
                <a:solidFill>
                  <a:srgbClr val="6B6B6B"/>
                </a:solidFill>
                <a:latin typeface="Bosch Office Sans" pitchFamily="2" charset="0"/>
              </a:rPr>
              <a:t>and friendship</a:t>
            </a:r>
          </a:p>
        </p:txBody>
      </p:sp>
      <p:sp>
        <p:nvSpPr>
          <p:cNvPr id="12" name="矩形 11"/>
          <p:cNvSpPr/>
          <p:nvPr/>
        </p:nvSpPr>
        <p:spPr>
          <a:xfrm>
            <a:off x="9900303" y="4313143"/>
            <a:ext cx="1451038" cy="387286"/>
          </a:xfrm>
          <a:prstGeom prst="rect">
            <a:avLst/>
          </a:prstGeom>
        </p:spPr>
        <p:txBody>
          <a:bodyPr wrap="none">
            <a:spAutoFit/>
          </a:bodyPr>
          <a:lstStyle/>
          <a:p>
            <a:pPr algn="ctr">
              <a:lnSpc>
                <a:spcPts val="2300"/>
              </a:lnSpc>
              <a:spcBef>
                <a:spcPts val="500"/>
              </a:spcBef>
            </a:pPr>
            <a:r>
              <a:rPr lang="en-US" altLang="zh-CN" sz="2000" dirty="0">
                <a:solidFill>
                  <a:srgbClr val="6B6B6B"/>
                </a:solidFill>
                <a:latin typeface="Bosch Office Sans" pitchFamily="2" charset="0"/>
              </a:rPr>
              <a:t>High-quality</a:t>
            </a:r>
          </a:p>
        </p:txBody>
      </p:sp>
      <p:sp>
        <p:nvSpPr>
          <p:cNvPr id="15" name="矩形 14"/>
          <p:cNvSpPr/>
          <p:nvPr/>
        </p:nvSpPr>
        <p:spPr>
          <a:xfrm>
            <a:off x="296606" y="1273201"/>
            <a:ext cx="5555239" cy="461665"/>
          </a:xfrm>
          <a:prstGeom prst="rect">
            <a:avLst/>
          </a:prstGeom>
        </p:spPr>
        <p:txBody>
          <a:bodyPr wrap="none">
            <a:spAutoFit/>
          </a:bodyPr>
          <a:lstStyle/>
          <a:p>
            <a:r>
              <a:rPr lang="en-US" altLang="zh-CN" sz="1600" b="1" dirty="0">
                <a:solidFill>
                  <a:srgbClr val="6B6B6B"/>
                </a:solidFill>
                <a:latin typeface="Bosch Office Sans" pitchFamily="2" charset="0"/>
                <a:ea typeface="Bosch Sans CHS Bold" panose="020B0604020202020204" pitchFamily="34" charset="-122"/>
                <a:cs typeface="+mn-ea"/>
                <a:sym typeface="+mn-lt"/>
              </a:rPr>
              <a:t>Agritourism market to be targeted: </a:t>
            </a:r>
            <a:r>
              <a:rPr lang="en-US" altLang="zh-CN" sz="2400" b="1" dirty="0">
                <a:solidFill>
                  <a:srgbClr val="00A9B0"/>
                </a:solidFill>
                <a:latin typeface="Bosch Office Sans" pitchFamily="2" charset="0"/>
                <a:ea typeface="Bosch Sans CHS Bold" panose="020B0604020202020204" pitchFamily="34" charset="-122"/>
                <a:cs typeface="+mn-ea"/>
                <a:sym typeface="+mn-lt"/>
              </a:rPr>
              <a:t>Families,  Friends</a:t>
            </a:r>
            <a:endParaRPr lang="zh-CN" altLang="en-US" sz="2400" b="1" dirty="0">
              <a:solidFill>
                <a:srgbClr val="00A9B0"/>
              </a:solidFill>
              <a:latin typeface="Bosch Office Sans" pitchFamily="2" charset="0"/>
              <a:ea typeface="Bosch Sans CHS Bold" panose="020B0604020202020204" pitchFamily="34" charset="-122"/>
            </a:endParaRPr>
          </a:p>
        </p:txBody>
      </p:sp>
      <p:sp>
        <p:nvSpPr>
          <p:cNvPr id="17" name="Rectangle 16">
            <a:extLst>
              <a:ext uri="{FF2B5EF4-FFF2-40B4-BE49-F238E27FC236}">
                <a16:creationId xmlns:a16="http://schemas.microsoft.com/office/drawing/2014/main" id="{5FDA7BB5-9634-F349-96D0-6CB265A16116}"/>
              </a:ext>
            </a:extLst>
          </p:cNvPr>
          <p:cNvSpPr/>
          <p:nvPr/>
        </p:nvSpPr>
        <p:spPr>
          <a:xfrm>
            <a:off x="10925333" y="6106006"/>
            <a:ext cx="1168400" cy="42333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8" name="Picture 17">
            <a:extLst>
              <a:ext uri="{FF2B5EF4-FFF2-40B4-BE49-F238E27FC236}">
                <a16:creationId xmlns:a16="http://schemas.microsoft.com/office/drawing/2014/main" id="{7AD6B361-C3FA-824D-9D45-1683A6C177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sp>
        <p:nvSpPr>
          <p:cNvPr id="14" name="Rectangle 13">
            <a:extLst>
              <a:ext uri="{FF2B5EF4-FFF2-40B4-BE49-F238E27FC236}">
                <a16:creationId xmlns:a16="http://schemas.microsoft.com/office/drawing/2014/main" id="{DC7A7EF7-0CB5-0949-87DC-5D008C1139A0}"/>
              </a:ext>
            </a:extLst>
          </p:cNvPr>
          <p:cNvSpPr/>
          <p:nvPr/>
        </p:nvSpPr>
        <p:spPr>
          <a:xfrm>
            <a:off x="296606" y="770156"/>
            <a:ext cx="4280339" cy="571247"/>
          </a:xfrm>
          <a:prstGeom prst="rect">
            <a:avLst/>
          </a:prstGeom>
        </p:spPr>
        <p:txBody>
          <a:bodyPr wrap="none">
            <a:spAutoFit/>
          </a:bodyPr>
          <a:lstStyle/>
          <a:p>
            <a:r>
              <a:rPr lang="en-GB" sz="3112" kern="0" dirty="0">
                <a:solidFill>
                  <a:srgbClr val="000000"/>
                </a:solidFill>
                <a:cs typeface="Arial" pitchFamily="34" charset="0"/>
              </a:rPr>
              <a:t>5.1 Objects of Marketing </a:t>
            </a:r>
            <a:endParaRPr lang="en-US" dirty="0"/>
          </a:p>
        </p:txBody>
      </p:sp>
      <p:pic>
        <p:nvPicPr>
          <p:cNvPr id="20" name="Picture 19">
            <a:extLst>
              <a:ext uri="{FF2B5EF4-FFF2-40B4-BE49-F238E27FC236}">
                <a16:creationId xmlns:a16="http://schemas.microsoft.com/office/drawing/2014/main" id="{FB3C4E3A-E291-7E49-84A6-383CEF8CB5D2}"/>
              </a:ext>
            </a:extLst>
          </p:cNvPr>
          <p:cNvPicPr>
            <a:picLocks noChangeAspect="1"/>
          </p:cNvPicPr>
          <p:nvPr/>
        </p:nvPicPr>
        <p:blipFill rotWithShape="1">
          <a:blip r:embed="rId5">
            <a:extLst>
              <a:ext uri="{28A0092B-C50C-407E-A947-70E740481C1C}">
                <a14:useLocalDpi xmlns:a14="http://schemas.microsoft.com/office/drawing/2010/main" val="0"/>
              </a:ext>
            </a:extLst>
          </a:blip>
          <a:srcRect b="31141"/>
          <a:stretch/>
        </p:blipFill>
        <p:spPr>
          <a:xfrm>
            <a:off x="439900" y="1867973"/>
            <a:ext cx="3904343" cy="2016363"/>
          </a:xfrm>
          <a:prstGeom prst="rect">
            <a:avLst/>
          </a:prstGeom>
        </p:spPr>
      </p:pic>
      <p:pic>
        <p:nvPicPr>
          <p:cNvPr id="27" name="Picture 26">
            <a:extLst>
              <a:ext uri="{FF2B5EF4-FFF2-40B4-BE49-F238E27FC236}">
                <a16:creationId xmlns:a16="http://schemas.microsoft.com/office/drawing/2014/main" id="{E53A0C0A-28BD-2046-BCB7-4E52CCD98C9A}"/>
              </a:ext>
            </a:extLst>
          </p:cNvPr>
          <p:cNvPicPr>
            <a:picLocks noChangeAspect="1"/>
          </p:cNvPicPr>
          <p:nvPr/>
        </p:nvPicPr>
        <p:blipFill rotWithShape="1">
          <a:blip r:embed="rId6"/>
          <a:srcRect t="6877" b="10238"/>
          <a:stretch/>
        </p:blipFill>
        <p:spPr>
          <a:xfrm>
            <a:off x="427421" y="4220127"/>
            <a:ext cx="3929302" cy="2168773"/>
          </a:xfrm>
          <a:prstGeom prst="rect">
            <a:avLst/>
          </a:prstGeom>
        </p:spPr>
      </p:pic>
      <p:pic>
        <p:nvPicPr>
          <p:cNvPr id="28" name="Picture 27">
            <a:extLst>
              <a:ext uri="{FF2B5EF4-FFF2-40B4-BE49-F238E27FC236}">
                <a16:creationId xmlns:a16="http://schemas.microsoft.com/office/drawing/2014/main" id="{2538AF60-5868-0B4F-BADD-CC40419797BB}"/>
              </a:ext>
            </a:extLst>
          </p:cNvPr>
          <p:cNvPicPr>
            <a:picLocks noChangeAspect="1"/>
          </p:cNvPicPr>
          <p:nvPr/>
        </p:nvPicPr>
        <p:blipFill rotWithShape="1">
          <a:blip r:embed="rId7"/>
          <a:srcRect l="-398" t="2749" r="3108" b="14459"/>
          <a:stretch/>
        </p:blipFill>
        <p:spPr>
          <a:xfrm>
            <a:off x="6007250" y="4220126"/>
            <a:ext cx="3822917" cy="2168773"/>
          </a:xfrm>
          <a:prstGeom prst="rect">
            <a:avLst/>
          </a:prstGeom>
        </p:spPr>
      </p:pic>
      <p:sp>
        <p:nvSpPr>
          <p:cNvPr id="29" name="Titel 1">
            <a:extLst>
              <a:ext uri="{FF2B5EF4-FFF2-40B4-BE49-F238E27FC236}">
                <a16:creationId xmlns:a16="http://schemas.microsoft.com/office/drawing/2014/main" id="{E7A8399F-011E-A64F-874D-4A93898108B7}"/>
              </a:ext>
            </a:extLst>
          </p:cNvPr>
          <p:cNvSpPr txBox="1">
            <a:spLocks/>
          </p:cNvSpPr>
          <p:nvPr>
            <p:custDataLst>
              <p:tags r:id="rId1"/>
            </p:custDataLst>
          </p:nvPr>
        </p:nvSpPr>
        <p:spPr>
          <a:xfrm>
            <a:off x="351951" y="354250"/>
            <a:ext cx="11642467" cy="777240"/>
          </a:xfrm>
          <a:prstGeom prst="rect">
            <a:avLst/>
          </a:prstGeom>
          <a:effectLst/>
        </p:spPr>
        <p:txBody>
          <a:bodyPr wrap="square"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ts val="4000"/>
              </a:lnSpc>
              <a:defRPr/>
            </a:pPr>
            <a:r>
              <a:rPr lang="en-US" altLang="zh-CN" b="1" dirty="0">
                <a:solidFill>
                  <a:srgbClr val="00A9B0"/>
                </a:solidFill>
                <a:latin typeface="Bosch Office Sans" pitchFamily="2" charset="0"/>
                <a:ea typeface="+mn-ea"/>
                <a:cs typeface="+mn-ea"/>
                <a:sym typeface="+mn-lt"/>
              </a:rPr>
              <a:t>5. MARKETING STRATEGY</a:t>
            </a:r>
            <a:endParaRPr kumimoji="0" lang="en-US" altLang="zh-CN" sz="4400" b="1" i="0" u="none" strike="noStrike" kern="1200" cap="none" spc="0" normalizeH="0" baseline="0" noProof="0" dirty="0">
              <a:ln>
                <a:noFill/>
              </a:ln>
              <a:solidFill>
                <a:srgbClr val="00A9B0"/>
              </a:solidFill>
              <a:effectLst/>
              <a:uLnTx/>
              <a:uFillTx/>
              <a:latin typeface="Bosch Office Sans" pitchFamily="2" charset="0"/>
              <a:ea typeface="+mn-ea"/>
              <a:cs typeface="+mn-ea"/>
              <a:sym typeface="+mn-lt"/>
            </a:endParaRPr>
          </a:p>
        </p:txBody>
      </p:sp>
      <p:pic>
        <p:nvPicPr>
          <p:cNvPr id="32" name="Picture 31">
            <a:extLst>
              <a:ext uri="{FF2B5EF4-FFF2-40B4-BE49-F238E27FC236}">
                <a16:creationId xmlns:a16="http://schemas.microsoft.com/office/drawing/2014/main" id="{084802A5-01C7-AA43-969B-348E06ECEC43}"/>
              </a:ext>
            </a:extLst>
          </p:cNvPr>
          <p:cNvPicPr>
            <a:picLocks noChangeAspect="1"/>
          </p:cNvPicPr>
          <p:nvPr/>
        </p:nvPicPr>
        <p:blipFill>
          <a:blip r:embed="rId8"/>
          <a:stretch>
            <a:fillRect/>
          </a:stretch>
        </p:blipFill>
        <p:spPr>
          <a:xfrm>
            <a:off x="6007249" y="1867973"/>
            <a:ext cx="3822917" cy="2016363"/>
          </a:xfrm>
          <a:prstGeom prst="rect">
            <a:avLst/>
          </a:prstGeom>
        </p:spPr>
      </p:pic>
      <p:pic>
        <p:nvPicPr>
          <p:cNvPr id="33" name="Picture 32">
            <a:extLst>
              <a:ext uri="{FF2B5EF4-FFF2-40B4-BE49-F238E27FC236}">
                <a16:creationId xmlns:a16="http://schemas.microsoft.com/office/drawing/2014/main" id="{3939FB3C-2892-CA46-B07F-B68A4178CAAB}"/>
              </a:ext>
            </a:extLst>
          </p:cNvPr>
          <p:cNvPicPr>
            <a:picLocks noChangeAspect="1"/>
          </p:cNvPicPr>
          <p:nvPr/>
        </p:nvPicPr>
        <p:blipFill>
          <a:blip r:embed="rId9"/>
          <a:stretch>
            <a:fillRect/>
          </a:stretch>
        </p:blipFill>
        <p:spPr>
          <a:xfrm>
            <a:off x="6007249" y="4240322"/>
            <a:ext cx="3833091" cy="2168774"/>
          </a:xfrm>
          <a:prstGeom prst="rect">
            <a:avLst/>
          </a:prstGeom>
        </p:spPr>
      </p:pic>
      <p:sp>
        <p:nvSpPr>
          <p:cNvPr id="34" name="矩形 8">
            <a:extLst>
              <a:ext uri="{FF2B5EF4-FFF2-40B4-BE49-F238E27FC236}">
                <a16:creationId xmlns:a16="http://schemas.microsoft.com/office/drawing/2014/main" id="{D2807261-7FBA-034A-AE3C-7DCE96095C6F}"/>
              </a:ext>
            </a:extLst>
          </p:cNvPr>
          <p:cNvSpPr/>
          <p:nvPr/>
        </p:nvSpPr>
        <p:spPr>
          <a:xfrm>
            <a:off x="4379311" y="2297886"/>
            <a:ext cx="1380506" cy="954107"/>
          </a:xfrm>
          <a:prstGeom prst="rect">
            <a:avLst/>
          </a:prstGeom>
        </p:spPr>
        <p:txBody>
          <a:bodyPr wrap="square">
            <a:spAutoFit/>
          </a:bodyPr>
          <a:lstStyle/>
          <a:p>
            <a:pPr indent="-457200"/>
            <a:r>
              <a:rPr lang="en-US" altLang="zh-CN" sz="1400" dirty="0">
                <a:solidFill>
                  <a:srgbClr val="6B6B6B"/>
                </a:solidFill>
                <a:latin typeface="Bosch Office Sans" pitchFamily="2" charset="0"/>
              </a:rPr>
              <a:t>Suitable for various events</a:t>
            </a:r>
          </a:p>
          <a:p>
            <a:pPr indent="-457200"/>
            <a:endParaRPr lang="en-US" altLang="zh-CN" sz="1400" dirty="0">
              <a:solidFill>
                <a:srgbClr val="6B6B6B"/>
              </a:solidFill>
              <a:latin typeface="Bosch Office Sans" pitchFamily="2" charset="0"/>
            </a:endParaRPr>
          </a:p>
          <a:p>
            <a:pPr indent="-457200"/>
            <a:endParaRPr lang="en-US" altLang="zh-CN" sz="1400" dirty="0">
              <a:solidFill>
                <a:srgbClr val="6B6B6B"/>
              </a:solidFill>
              <a:latin typeface="Bosch Office Sans" pitchFamily="2" charset="0"/>
            </a:endParaRPr>
          </a:p>
        </p:txBody>
      </p:sp>
      <p:sp>
        <p:nvSpPr>
          <p:cNvPr id="38" name="TextBox 37">
            <a:extLst>
              <a:ext uri="{FF2B5EF4-FFF2-40B4-BE49-F238E27FC236}">
                <a16:creationId xmlns:a16="http://schemas.microsoft.com/office/drawing/2014/main" id="{313B6168-2A84-CE42-9F0D-29E038115660}"/>
              </a:ext>
            </a:extLst>
          </p:cNvPr>
          <p:cNvSpPr txBox="1"/>
          <p:nvPr/>
        </p:nvSpPr>
        <p:spPr>
          <a:xfrm>
            <a:off x="10023098" y="4657529"/>
            <a:ext cx="1686981" cy="1448477"/>
          </a:xfrm>
          <a:prstGeom prst="rect">
            <a:avLst/>
          </a:prstGeom>
          <a:noFill/>
        </p:spPr>
        <p:txBody>
          <a:bodyPr wrap="square" lIns="0" tIns="0" rIns="0" bIns="0" rtlCol="0">
            <a:noAutofit/>
          </a:bodyPr>
          <a:lstStyle/>
          <a:p>
            <a:pPr indent="-457200">
              <a:lnSpc>
                <a:spcPts val="2300"/>
              </a:lnSpc>
              <a:spcBef>
                <a:spcPts val="500"/>
              </a:spcBef>
              <a:buFontTx/>
              <a:buNone/>
            </a:pPr>
            <a:r>
              <a:rPr lang="en-US" sz="1400" dirty="0">
                <a:solidFill>
                  <a:srgbClr val="6B6B6B"/>
                </a:solidFill>
                <a:latin typeface="Bosch Office Sans" pitchFamily="2" charset="0"/>
              </a:rPr>
              <a:t>Combination of great  landscape and natural food in rural areas.</a:t>
            </a:r>
          </a:p>
          <a:p>
            <a:pPr>
              <a:lnSpc>
                <a:spcPts val="2300"/>
              </a:lnSpc>
              <a:spcBef>
                <a:spcPts val="500"/>
              </a:spcBef>
              <a:buFontTx/>
              <a:buNone/>
            </a:pPr>
            <a:endParaRPr lang="en-US" dirty="0"/>
          </a:p>
        </p:txBody>
      </p:sp>
      <p:sp>
        <p:nvSpPr>
          <p:cNvPr id="40" name="Rechteck 5">
            <a:extLst>
              <a:ext uri="{FF2B5EF4-FFF2-40B4-BE49-F238E27FC236}">
                <a16:creationId xmlns:a16="http://schemas.microsoft.com/office/drawing/2014/main" id="{B0195D26-071B-3A4C-B795-39D3063C4595}"/>
              </a:ext>
            </a:extLst>
          </p:cNvPr>
          <p:cNvSpPr>
            <a:spLocks/>
          </p:cNvSpPr>
          <p:nvPr>
            <p:custDataLst>
              <p:tags r:id="rId2"/>
            </p:custDataLst>
          </p:nvPr>
        </p:nvSpPr>
        <p:spPr>
          <a:xfrm>
            <a:off x="296606" y="6255654"/>
            <a:ext cx="320405"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1016264"/>
            <a:r>
              <a:rPr lang="en-GB" sz="1334" kern="0" dirty="0">
                <a:solidFill>
                  <a:srgbClr val="999FA6"/>
                </a:solidFill>
                <a:latin typeface="Bosch Office Sans"/>
              </a:rPr>
              <a:t>6</a:t>
            </a:r>
          </a:p>
        </p:txBody>
      </p:sp>
    </p:spTree>
    <p:extLst>
      <p:ext uri="{BB962C8B-B14F-4D97-AF65-F5344CB8AC3E}">
        <p14:creationId xmlns:p14="http://schemas.microsoft.com/office/powerpoint/2010/main" val="1610526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p:cNvSpPr txBox="1">
            <a:spLocks/>
          </p:cNvSpPr>
          <p:nvPr>
            <p:custDataLst>
              <p:tags r:id="rId1"/>
            </p:custDataLst>
          </p:nvPr>
        </p:nvSpPr>
        <p:spPr>
          <a:xfrm>
            <a:off x="549532" y="392750"/>
            <a:ext cx="11642467" cy="777240"/>
          </a:xfrm>
          <a:prstGeom prst="rect">
            <a:avLst/>
          </a:prstGeom>
          <a:effectLst/>
        </p:spPr>
        <p:txBody>
          <a:bodyPr wrap="square"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nSpc>
                <a:spcPts val="4000"/>
              </a:lnSpc>
              <a:defRPr/>
            </a:pPr>
            <a:r>
              <a:rPr lang="en-US" altLang="zh-CN" b="1" dirty="0">
                <a:solidFill>
                  <a:srgbClr val="00A9B0"/>
                </a:solidFill>
                <a:latin typeface="Bosch Office Sans" pitchFamily="2" charset="0"/>
                <a:ea typeface="+mn-ea"/>
                <a:cs typeface="+mn-ea"/>
                <a:sym typeface="+mn-lt"/>
              </a:rPr>
              <a:t>5. MARKETING STRATEGY</a:t>
            </a:r>
            <a:endParaRPr kumimoji="0" lang="en-US" altLang="zh-CN" sz="4400" b="1" i="0" u="none" strike="noStrike" kern="1200" cap="none" spc="0" normalizeH="0" baseline="0" noProof="0" dirty="0">
              <a:ln>
                <a:noFill/>
              </a:ln>
              <a:solidFill>
                <a:srgbClr val="00A9B0"/>
              </a:solidFill>
              <a:effectLst/>
              <a:uLnTx/>
              <a:uFillTx/>
              <a:latin typeface="Bosch Office Sans" pitchFamily="2" charset="0"/>
              <a:ea typeface="+mn-ea"/>
              <a:cs typeface="+mn-ea"/>
              <a:sym typeface="+mn-lt"/>
            </a:endParaRPr>
          </a:p>
        </p:txBody>
      </p:sp>
      <p:sp>
        <p:nvSpPr>
          <p:cNvPr id="5" name="矩形 4"/>
          <p:cNvSpPr/>
          <p:nvPr/>
        </p:nvSpPr>
        <p:spPr>
          <a:xfrm>
            <a:off x="549532" y="1848770"/>
            <a:ext cx="1120884" cy="400110"/>
          </a:xfrm>
          <a:prstGeom prst="rect">
            <a:avLst/>
          </a:prstGeom>
        </p:spPr>
        <p:txBody>
          <a:bodyPr wrap="none">
            <a:spAutoFit/>
          </a:bodyPr>
          <a:lstStyle/>
          <a:p>
            <a:pPr lvl="0">
              <a:defRPr/>
            </a:pPr>
            <a:r>
              <a:rPr lang="en-US" altLang="zh-CN" sz="2000" b="1" dirty="0">
                <a:solidFill>
                  <a:srgbClr val="6B6B6B"/>
                </a:solidFill>
                <a:latin typeface="Bosch Office Sans" pitchFamily="2" charset="0"/>
                <a:cs typeface="+mn-ea"/>
                <a:sym typeface="+mn-lt"/>
              </a:rPr>
              <a:t>Products</a:t>
            </a:r>
            <a:endParaRPr kumimoji="0" lang="zh-CN" altLang="en-US" sz="2000" b="1" i="0" u="none" strike="noStrike" kern="1200" cap="none" spc="0" normalizeH="0" baseline="0" noProof="0" dirty="0">
              <a:ln>
                <a:noFill/>
              </a:ln>
              <a:solidFill>
                <a:srgbClr val="6B6B6B"/>
              </a:solidFill>
              <a:effectLst/>
              <a:uLnTx/>
              <a:uFillTx/>
              <a:latin typeface="Bosch Office Sans" pitchFamily="2" charset="0"/>
              <a:cs typeface="+mn-cs"/>
            </a:endParaRPr>
          </a:p>
        </p:txBody>
      </p:sp>
      <p:sp>
        <p:nvSpPr>
          <p:cNvPr id="6" name="矩形 5"/>
          <p:cNvSpPr/>
          <p:nvPr/>
        </p:nvSpPr>
        <p:spPr>
          <a:xfrm>
            <a:off x="549532" y="2209157"/>
            <a:ext cx="5546468" cy="739241"/>
          </a:xfrm>
          <a:prstGeom prst="rect">
            <a:avLst/>
          </a:prstGeom>
        </p:spPr>
        <p:txBody>
          <a:bodyPr wrap="square">
            <a:spAutoFit/>
          </a:bodyPr>
          <a:lstStyle/>
          <a:p>
            <a:pPr lvl="0">
              <a:lnSpc>
                <a:spcPts val="1700"/>
              </a:lnSpc>
              <a:defRPr/>
            </a:pPr>
            <a:r>
              <a:rPr lang="en-US" altLang="zh-CN" sz="1400" dirty="0">
                <a:solidFill>
                  <a:srgbClr val="6B6B6B"/>
                </a:solidFill>
                <a:latin typeface="Bosch Office Sans" pitchFamily="2" charset="0"/>
                <a:cs typeface="+mn-ea"/>
                <a:sym typeface="+mn-lt"/>
              </a:rPr>
              <a:t>Highlight the advantages of the </a:t>
            </a:r>
            <a:r>
              <a:rPr lang="en-US" altLang="zh-CN" dirty="0">
                <a:solidFill>
                  <a:srgbClr val="50237E"/>
                </a:solidFill>
                <a:latin typeface="Bosch Office Sans" pitchFamily="2" charset="0"/>
                <a:cs typeface="+mn-ea"/>
                <a:sym typeface="+mn-lt"/>
              </a:rPr>
              <a:t>natural landscape of the countryside</a:t>
            </a:r>
            <a:r>
              <a:rPr lang="en-US" altLang="zh-CN" sz="1400" dirty="0">
                <a:solidFill>
                  <a:srgbClr val="6B6B6B"/>
                </a:solidFill>
                <a:latin typeface="Bosch Office Sans" pitchFamily="2" charset="0"/>
                <a:cs typeface="+mn-ea"/>
                <a:sym typeface="+mn-lt"/>
              </a:rPr>
              <a:t>, and carry out unique rural tourism to meet the aesthetic needs of tourists.</a:t>
            </a:r>
            <a:endParaRPr kumimoji="0" lang="en-US" altLang="zh-CN" sz="1400" b="0" i="0" u="none" strike="noStrike" kern="1200" cap="none" spc="0" normalizeH="0" baseline="0" noProof="0" dirty="0">
              <a:ln>
                <a:noFill/>
              </a:ln>
              <a:solidFill>
                <a:srgbClr val="6B6B6B"/>
              </a:solidFill>
              <a:effectLst/>
              <a:uLnTx/>
              <a:uFillTx/>
              <a:latin typeface="Bosch Office Sans" pitchFamily="2" charset="0"/>
              <a:cs typeface="+mn-ea"/>
              <a:sym typeface="+mn-lt"/>
            </a:endParaRPr>
          </a:p>
        </p:txBody>
      </p:sp>
      <p:sp>
        <p:nvSpPr>
          <p:cNvPr id="7" name="矩形 6"/>
          <p:cNvSpPr/>
          <p:nvPr/>
        </p:nvSpPr>
        <p:spPr>
          <a:xfrm>
            <a:off x="549532" y="3097505"/>
            <a:ext cx="904415" cy="506292"/>
          </a:xfrm>
          <a:prstGeom prst="rect">
            <a:avLst/>
          </a:prstGeom>
        </p:spPr>
        <p:txBody>
          <a:bodyPr wrap="none">
            <a:spAutoFit/>
          </a:bodyPr>
          <a:lstStyle/>
          <a:p>
            <a:pPr lvl="0">
              <a:lnSpc>
                <a:spcPct val="150000"/>
              </a:lnSpc>
              <a:defRPr/>
            </a:pPr>
            <a:r>
              <a:rPr lang="en-US" altLang="zh-CN" sz="2000" b="1" dirty="0">
                <a:solidFill>
                  <a:srgbClr val="6B6B6B"/>
                </a:solidFill>
                <a:latin typeface="Bosch Office Sans" pitchFamily="2" charset="0"/>
                <a:cs typeface="+mn-ea"/>
                <a:sym typeface="+mn-lt"/>
              </a:rPr>
              <a:t>Pricing</a:t>
            </a:r>
            <a:endParaRPr kumimoji="0" lang="en-US" altLang="zh-CN" sz="2000" b="1" i="0" u="none" strike="noStrike" kern="1200" cap="none" spc="0" normalizeH="0" baseline="0" noProof="0" dirty="0">
              <a:ln>
                <a:noFill/>
              </a:ln>
              <a:solidFill>
                <a:srgbClr val="6B6B6B"/>
              </a:solidFill>
              <a:effectLst/>
              <a:uLnTx/>
              <a:uFillTx/>
              <a:latin typeface="Bosch Office Sans" pitchFamily="2" charset="0"/>
              <a:cs typeface="+mn-ea"/>
              <a:sym typeface="+mn-lt"/>
            </a:endParaRPr>
          </a:p>
        </p:txBody>
      </p:sp>
      <p:sp>
        <p:nvSpPr>
          <p:cNvPr id="8" name="矩形 7"/>
          <p:cNvSpPr/>
          <p:nvPr/>
        </p:nvSpPr>
        <p:spPr>
          <a:xfrm>
            <a:off x="549532" y="3557509"/>
            <a:ext cx="6029065" cy="521233"/>
          </a:xfrm>
          <a:prstGeom prst="rect">
            <a:avLst/>
          </a:prstGeom>
        </p:spPr>
        <p:txBody>
          <a:bodyPr wrap="square">
            <a:spAutoFit/>
          </a:bodyPr>
          <a:lstStyle/>
          <a:p>
            <a:pPr lvl="0">
              <a:lnSpc>
                <a:spcPts val="1700"/>
              </a:lnSpc>
              <a:defRPr/>
            </a:pPr>
            <a:r>
              <a:rPr lang="en-US" altLang="zh-CN" sz="1400" dirty="0">
                <a:solidFill>
                  <a:srgbClr val="6B6B6B"/>
                </a:solidFill>
                <a:latin typeface="Bosch Office Sans" pitchFamily="2" charset="0"/>
                <a:cs typeface="+mn-ea"/>
                <a:sym typeface="+mn-lt"/>
              </a:rPr>
              <a:t>Establish a </a:t>
            </a:r>
            <a:r>
              <a:rPr lang="en-US" altLang="zh-CN" dirty="0">
                <a:solidFill>
                  <a:srgbClr val="50237E"/>
                </a:solidFill>
                <a:latin typeface="Bosch Office Sans" pitchFamily="2" charset="0"/>
                <a:cs typeface="+mn-ea"/>
                <a:sym typeface="+mn-lt"/>
              </a:rPr>
              <a:t>reasonable tourism price system</a:t>
            </a:r>
            <a:r>
              <a:rPr lang="zh-CN" altLang="en-US" dirty="0">
                <a:solidFill>
                  <a:srgbClr val="50237E"/>
                </a:solidFill>
                <a:latin typeface="Bosch Office Sans" pitchFamily="2" charset="0"/>
                <a:cs typeface="+mn-ea"/>
                <a:sym typeface="+mn-lt"/>
              </a:rPr>
              <a:t> </a:t>
            </a:r>
            <a:r>
              <a:rPr lang="en-US" altLang="zh-CN" sz="1400" dirty="0">
                <a:solidFill>
                  <a:srgbClr val="6B6B6B"/>
                </a:solidFill>
                <a:latin typeface="Bosch Office Sans" pitchFamily="2" charset="0"/>
                <a:cs typeface="+mn-ea"/>
                <a:sym typeface="+mn-lt"/>
              </a:rPr>
              <a:t>and design discounts strategies</a:t>
            </a:r>
            <a:r>
              <a:rPr kumimoji="0" lang="en-US" altLang="zh-CN" sz="1400" b="0" i="0" u="none" strike="noStrike" kern="1200" cap="none" spc="0" normalizeH="0" baseline="0" noProof="0" dirty="0">
                <a:ln>
                  <a:noFill/>
                </a:ln>
                <a:solidFill>
                  <a:srgbClr val="6B6B6B"/>
                </a:solidFill>
                <a:effectLst/>
                <a:uLnTx/>
                <a:uFillTx/>
                <a:latin typeface="Bosch Office Sans" pitchFamily="2" charset="0"/>
                <a:cs typeface="+mn-ea"/>
                <a:sym typeface="+mn-lt"/>
              </a:rPr>
              <a:t>.</a:t>
            </a:r>
            <a:endParaRPr kumimoji="0" lang="zh-CN" altLang="en-US" sz="1400" b="0" i="0" u="none" strike="noStrike" kern="1200" cap="none" spc="0" normalizeH="0" baseline="0" noProof="0" dirty="0">
              <a:ln>
                <a:noFill/>
              </a:ln>
              <a:solidFill>
                <a:srgbClr val="6B6B6B"/>
              </a:solidFill>
              <a:effectLst/>
              <a:uLnTx/>
              <a:uFillTx/>
              <a:latin typeface="Bosch Office Sans" pitchFamily="2" charset="0"/>
              <a:cs typeface="+mn-ea"/>
              <a:sym typeface="+mn-lt"/>
            </a:endParaRPr>
          </a:p>
        </p:txBody>
      </p:sp>
      <p:sp>
        <p:nvSpPr>
          <p:cNvPr id="9" name="矩形 8"/>
          <p:cNvSpPr/>
          <p:nvPr/>
        </p:nvSpPr>
        <p:spPr>
          <a:xfrm>
            <a:off x="549532" y="4340931"/>
            <a:ext cx="1377365" cy="506292"/>
          </a:xfrm>
          <a:prstGeom prst="rect">
            <a:avLst/>
          </a:prstGeom>
        </p:spPr>
        <p:txBody>
          <a:bodyPr wrap="none">
            <a:spAutoFit/>
          </a:bodyPr>
          <a:lstStyle/>
          <a:p>
            <a:pPr lvl="0">
              <a:lnSpc>
                <a:spcPct val="150000"/>
              </a:lnSpc>
              <a:defRPr/>
            </a:pPr>
            <a:r>
              <a:rPr lang="en-US" altLang="zh-CN" sz="2000" b="1" dirty="0">
                <a:solidFill>
                  <a:srgbClr val="6B6B6B"/>
                </a:solidFill>
                <a:latin typeface="Bosch Office Sans" pitchFamily="2" charset="0"/>
                <a:cs typeface="+mn-ea"/>
                <a:sym typeface="+mn-lt"/>
              </a:rPr>
              <a:t>Promotion </a:t>
            </a:r>
            <a:endParaRPr kumimoji="0" lang="en-US" altLang="zh-CN" sz="2000" b="1" i="0" u="none" strike="noStrike" kern="1200" cap="none" spc="0" normalizeH="0" baseline="0" noProof="0" dirty="0">
              <a:ln>
                <a:noFill/>
              </a:ln>
              <a:solidFill>
                <a:srgbClr val="6B6B6B"/>
              </a:solidFill>
              <a:effectLst/>
              <a:uLnTx/>
              <a:uFillTx/>
              <a:latin typeface="Bosch Office Sans" pitchFamily="2" charset="0"/>
              <a:cs typeface="+mn-ea"/>
              <a:sym typeface="+mn-lt"/>
            </a:endParaRPr>
          </a:p>
        </p:txBody>
      </p:sp>
      <p:sp>
        <p:nvSpPr>
          <p:cNvPr id="10" name="矩形 9"/>
          <p:cNvSpPr/>
          <p:nvPr/>
        </p:nvSpPr>
        <p:spPr>
          <a:xfrm>
            <a:off x="549532" y="4844345"/>
            <a:ext cx="5805999" cy="534762"/>
          </a:xfrm>
          <a:prstGeom prst="rect">
            <a:avLst/>
          </a:prstGeom>
        </p:spPr>
        <p:txBody>
          <a:bodyPr wrap="square">
            <a:spAutoFit/>
          </a:bodyPr>
          <a:lstStyle/>
          <a:p>
            <a:pPr lvl="0">
              <a:lnSpc>
                <a:spcPts val="1700"/>
              </a:lnSpc>
              <a:defRPr/>
            </a:pPr>
            <a:r>
              <a:rPr lang="en-US" altLang="zh-CN" sz="1400" dirty="0">
                <a:solidFill>
                  <a:srgbClr val="6B6B6B"/>
                </a:solidFill>
                <a:latin typeface="Bosch Office Sans" pitchFamily="2" charset="0"/>
                <a:cs typeface="+mn-ea"/>
                <a:sym typeface="+mn-lt"/>
              </a:rPr>
              <a:t>Open </a:t>
            </a:r>
            <a:r>
              <a:rPr lang="en-US" altLang="zh-CN" dirty="0">
                <a:solidFill>
                  <a:srgbClr val="50237E"/>
                </a:solidFill>
                <a:latin typeface="Bosch Office Sans" pitchFamily="2" charset="0"/>
                <a:cs typeface="+mn-ea"/>
                <a:sym typeface="+mn-lt"/>
              </a:rPr>
              <a:t>flagship stores </a:t>
            </a:r>
            <a:r>
              <a:rPr lang="en-US" altLang="zh-CN" sz="1400" dirty="0">
                <a:solidFill>
                  <a:srgbClr val="6B6B6B"/>
                </a:solidFill>
                <a:latin typeface="Bosch Office Sans" pitchFamily="2" charset="0"/>
                <a:cs typeface="+mn-ea"/>
                <a:sym typeface="+mn-lt"/>
              </a:rPr>
              <a:t>on </a:t>
            </a:r>
            <a:r>
              <a:rPr lang="en-US" altLang="zh-CN" sz="1400" dirty="0" err="1">
                <a:solidFill>
                  <a:srgbClr val="6B6B6B"/>
                </a:solidFill>
                <a:latin typeface="Bosch Office Sans" pitchFamily="2" charset="0"/>
                <a:cs typeface="+mn-ea"/>
                <a:sym typeface="+mn-lt"/>
              </a:rPr>
              <a:t>Fliggy</a:t>
            </a:r>
            <a:r>
              <a:rPr lang="en-US" altLang="zh-CN" sz="1400" dirty="0">
                <a:solidFill>
                  <a:srgbClr val="6B6B6B"/>
                </a:solidFill>
                <a:latin typeface="Bosch Office Sans" pitchFamily="2" charset="0"/>
                <a:cs typeface="+mn-ea"/>
                <a:sym typeface="+mn-lt"/>
              </a:rPr>
              <a:t>.  Use </a:t>
            </a:r>
            <a:r>
              <a:rPr lang="en-US" altLang="zh-CN" dirty="0">
                <a:solidFill>
                  <a:srgbClr val="50237E"/>
                </a:solidFill>
                <a:latin typeface="Bosch Office Sans" pitchFamily="2" charset="0"/>
                <a:cs typeface="+mn-ea"/>
                <a:sym typeface="+mn-lt"/>
              </a:rPr>
              <a:t>social media platforms </a:t>
            </a:r>
            <a:r>
              <a:rPr lang="en-US" altLang="zh-CN" sz="1400" dirty="0">
                <a:solidFill>
                  <a:srgbClr val="6B6B6B"/>
                </a:solidFill>
                <a:latin typeface="Bosch Office Sans" pitchFamily="2" charset="0"/>
                <a:cs typeface="+mn-ea"/>
                <a:sym typeface="+mn-lt"/>
              </a:rPr>
              <a:t>like twitter.  Employ </a:t>
            </a:r>
            <a:r>
              <a:rPr lang="en-US" altLang="zh-CN" dirty="0">
                <a:solidFill>
                  <a:srgbClr val="50237E"/>
                </a:solidFill>
                <a:latin typeface="Bosch Office Sans" pitchFamily="2" charset="0"/>
                <a:cs typeface="+mn-ea"/>
                <a:sym typeface="+mn-lt"/>
              </a:rPr>
              <a:t>celebrity effect </a:t>
            </a:r>
            <a:r>
              <a:rPr lang="en-US" altLang="zh-CN" sz="1400" dirty="0">
                <a:solidFill>
                  <a:srgbClr val="6B6B6B"/>
                </a:solidFill>
                <a:latin typeface="Bosch Office Sans" pitchFamily="2" charset="0"/>
                <a:cs typeface="+mn-ea"/>
                <a:sym typeface="+mn-lt"/>
              </a:rPr>
              <a:t>to get high reputation.</a:t>
            </a:r>
          </a:p>
        </p:txBody>
      </p:sp>
      <p:pic>
        <p:nvPicPr>
          <p:cNvPr id="16" name="Picture 15">
            <a:extLst>
              <a:ext uri="{FF2B5EF4-FFF2-40B4-BE49-F238E27FC236}">
                <a16:creationId xmlns:a16="http://schemas.microsoft.com/office/drawing/2014/main" id="{FB4ACD5C-751D-7945-A25A-F3C66AE54016}"/>
              </a:ext>
            </a:extLst>
          </p:cNvPr>
          <p:cNvPicPr>
            <a:picLocks noChangeAspect="1"/>
          </p:cNvPicPr>
          <p:nvPr/>
        </p:nvPicPr>
        <p:blipFill rotWithShape="1">
          <a:blip r:embed="rId4">
            <a:extLst>
              <a:ext uri="{28A0092B-C50C-407E-A947-70E740481C1C}">
                <a14:useLocalDpi xmlns:a14="http://schemas.microsoft.com/office/drawing/2010/main" val="0"/>
              </a:ext>
            </a:extLst>
          </a:blip>
          <a:srcRect l="5261" t="5130" r="8434" b="8235"/>
          <a:stretch/>
        </p:blipFill>
        <p:spPr>
          <a:xfrm>
            <a:off x="7144246" y="523315"/>
            <a:ext cx="4764562" cy="2250773"/>
          </a:xfrm>
          <a:prstGeom prst="rect">
            <a:avLst/>
          </a:prstGeom>
        </p:spPr>
      </p:pic>
      <p:pic>
        <p:nvPicPr>
          <p:cNvPr id="3" name="Picture 2">
            <a:extLst>
              <a:ext uri="{FF2B5EF4-FFF2-40B4-BE49-F238E27FC236}">
                <a16:creationId xmlns:a16="http://schemas.microsoft.com/office/drawing/2014/main" id="{5F7028D4-C7B0-1247-9C31-E9131453F213}"/>
              </a:ext>
            </a:extLst>
          </p:cNvPr>
          <p:cNvPicPr>
            <a:picLocks noChangeAspect="1"/>
          </p:cNvPicPr>
          <p:nvPr/>
        </p:nvPicPr>
        <p:blipFill rotWithShape="1">
          <a:blip r:embed="rId5">
            <a:extLst>
              <a:ext uri="{28A0092B-C50C-407E-A947-70E740481C1C}">
                <a14:useLocalDpi xmlns:a14="http://schemas.microsoft.com/office/drawing/2010/main" val="0"/>
              </a:ext>
            </a:extLst>
          </a:blip>
          <a:srcRect l="1000" t="2641" r="1" b="1"/>
          <a:stretch/>
        </p:blipFill>
        <p:spPr>
          <a:xfrm>
            <a:off x="7144246" y="4340931"/>
            <a:ext cx="4850166" cy="1993754"/>
          </a:xfrm>
          <a:prstGeom prst="rect">
            <a:avLst/>
          </a:prstGeom>
        </p:spPr>
      </p:pic>
      <p:sp>
        <p:nvSpPr>
          <p:cNvPr id="11" name="Rectangle 10">
            <a:extLst>
              <a:ext uri="{FF2B5EF4-FFF2-40B4-BE49-F238E27FC236}">
                <a16:creationId xmlns:a16="http://schemas.microsoft.com/office/drawing/2014/main" id="{661DF692-AAA2-2F49-BAC3-3EA20A96C7A9}"/>
              </a:ext>
            </a:extLst>
          </p:cNvPr>
          <p:cNvSpPr/>
          <p:nvPr/>
        </p:nvSpPr>
        <p:spPr>
          <a:xfrm>
            <a:off x="10883153" y="6167718"/>
            <a:ext cx="1308846" cy="466164"/>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a:extLst>
              <a:ext uri="{FF2B5EF4-FFF2-40B4-BE49-F238E27FC236}">
                <a16:creationId xmlns:a16="http://schemas.microsoft.com/office/drawing/2014/main" id="{36E2DAF3-BF64-8C44-B891-6032C388F8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47379" y="6200481"/>
            <a:ext cx="957258" cy="377564"/>
          </a:xfrm>
          <a:prstGeom prst="rect">
            <a:avLst/>
          </a:prstGeom>
        </p:spPr>
      </p:pic>
      <p:pic>
        <p:nvPicPr>
          <p:cNvPr id="2" name="Picture 1">
            <a:extLst>
              <a:ext uri="{FF2B5EF4-FFF2-40B4-BE49-F238E27FC236}">
                <a16:creationId xmlns:a16="http://schemas.microsoft.com/office/drawing/2014/main" id="{971D8263-D9F5-B84F-9ABF-F33B0DF82354}"/>
              </a:ext>
            </a:extLst>
          </p:cNvPr>
          <p:cNvPicPr>
            <a:picLocks noChangeAspect="1"/>
          </p:cNvPicPr>
          <p:nvPr/>
        </p:nvPicPr>
        <p:blipFill rotWithShape="1">
          <a:blip r:embed="rId7"/>
          <a:srcRect t="15660" b="10818"/>
          <a:stretch/>
        </p:blipFill>
        <p:spPr>
          <a:xfrm>
            <a:off x="7144246" y="2887570"/>
            <a:ext cx="2295840" cy="1339879"/>
          </a:xfrm>
          <a:prstGeom prst="rect">
            <a:avLst/>
          </a:prstGeom>
        </p:spPr>
      </p:pic>
      <p:pic>
        <p:nvPicPr>
          <p:cNvPr id="18" name="Picture 17">
            <a:extLst>
              <a:ext uri="{FF2B5EF4-FFF2-40B4-BE49-F238E27FC236}">
                <a16:creationId xmlns:a16="http://schemas.microsoft.com/office/drawing/2014/main" id="{52C0549E-66FE-FB48-BA2F-4108E7ED5AF7}"/>
              </a:ext>
            </a:extLst>
          </p:cNvPr>
          <p:cNvPicPr>
            <a:picLocks noChangeAspect="1"/>
          </p:cNvPicPr>
          <p:nvPr/>
        </p:nvPicPr>
        <p:blipFill>
          <a:blip r:embed="rId8"/>
          <a:stretch>
            <a:fillRect/>
          </a:stretch>
        </p:blipFill>
        <p:spPr>
          <a:xfrm>
            <a:off x="9526527" y="2887570"/>
            <a:ext cx="2378110" cy="1339879"/>
          </a:xfrm>
          <a:prstGeom prst="rect">
            <a:avLst/>
          </a:prstGeom>
        </p:spPr>
      </p:pic>
      <p:sp>
        <p:nvSpPr>
          <p:cNvPr id="20" name="Rectangle 19">
            <a:extLst>
              <a:ext uri="{FF2B5EF4-FFF2-40B4-BE49-F238E27FC236}">
                <a16:creationId xmlns:a16="http://schemas.microsoft.com/office/drawing/2014/main" id="{584A952C-D776-8143-A370-C9EBD31BDBD5}"/>
              </a:ext>
            </a:extLst>
          </p:cNvPr>
          <p:cNvSpPr/>
          <p:nvPr/>
        </p:nvSpPr>
        <p:spPr>
          <a:xfrm>
            <a:off x="454321" y="856127"/>
            <a:ext cx="4799712" cy="571247"/>
          </a:xfrm>
          <a:prstGeom prst="rect">
            <a:avLst/>
          </a:prstGeom>
        </p:spPr>
        <p:txBody>
          <a:bodyPr wrap="none">
            <a:spAutoFit/>
          </a:bodyPr>
          <a:lstStyle/>
          <a:p>
            <a:pPr lvl="0"/>
            <a:r>
              <a:rPr lang="en-GB" sz="3112" kern="0" dirty="0">
                <a:solidFill>
                  <a:srgbClr val="000000"/>
                </a:solidFill>
                <a:cs typeface="Arial" pitchFamily="34" charset="0"/>
              </a:rPr>
              <a:t>5.2 Marketing mix strategies</a:t>
            </a:r>
            <a:endParaRPr lang="en-US" dirty="0">
              <a:solidFill>
                <a:srgbClr val="000000"/>
              </a:solidFill>
            </a:endParaRPr>
          </a:p>
        </p:txBody>
      </p:sp>
      <p:sp>
        <p:nvSpPr>
          <p:cNvPr id="21" name="Rechteck 5">
            <a:extLst>
              <a:ext uri="{FF2B5EF4-FFF2-40B4-BE49-F238E27FC236}">
                <a16:creationId xmlns:a16="http://schemas.microsoft.com/office/drawing/2014/main" id="{03AC1C00-2BC8-B042-9C4B-0EDC915B9194}"/>
              </a:ext>
            </a:extLst>
          </p:cNvPr>
          <p:cNvSpPr>
            <a:spLocks/>
          </p:cNvSpPr>
          <p:nvPr>
            <p:custDataLst>
              <p:tags r:id="rId2"/>
            </p:custDataLst>
          </p:nvPr>
        </p:nvSpPr>
        <p:spPr>
          <a:xfrm>
            <a:off x="296606" y="6255654"/>
            <a:ext cx="665091" cy="455906"/>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rgbClr val="3F136C"/>
                </a:solidFill>
                <a:prstDash val="solid"/>
              </a14:hiddenLine>
            </a:ext>
            <a:ext uri="{AF507438-7753-43E0-B8FC-AC1667EBCBE1}">
              <a14:hiddenEffects xmlns:a14="http://schemas.microsoft.com/office/drawing/2010/main">
                <a:effectLst>
                  <a:outerShdw blurRad="63500" rotWithShape="0">
                    <a:scrgbClr r="0" g="0" b="0"/>
                  </a:outerShdw>
                </a:effectLst>
              </a14:hiddenEffects>
            </a:ext>
            <a:ext uri="{53640926-AAD7-44D8-BBD7-CCE9431645EC}">
              <a14:shadowObscured xmlns:a14="http://schemas.microsoft.com/office/drawing/2010/main"/>
            </a:ext>
          </a:extLst>
        </p:spPr>
        <p:txBody>
          <a:bodyPr wrap="none" lIns="0" tIns="0" rIns="0" bIns="0" rtlCol="0" anchor="t">
            <a:noAutofit/>
          </a:bodyPr>
          <a:lstStyle/>
          <a:p>
            <a:pPr defTabSz="1016264"/>
            <a:r>
              <a:rPr lang="en-GB" sz="1334" kern="0" dirty="0">
                <a:solidFill>
                  <a:srgbClr val="999FA6"/>
                </a:solidFill>
                <a:latin typeface="Bosch Office Sans"/>
              </a:rPr>
              <a:t>7</a:t>
            </a:r>
          </a:p>
        </p:txBody>
      </p:sp>
    </p:spTree>
    <p:extLst>
      <p:ext uri="{BB962C8B-B14F-4D97-AF65-F5344CB8AC3E}">
        <p14:creationId xmlns:p14="http://schemas.microsoft.com/office/powerpoint/2010/main" val="26038203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 val="Titlefont"/>
  <p:tag name="FONTSETCLASSNAME" val="FontSet1"/>
  <p:tag name="COLORS" val="-2;-2;-2;-2;TitleFontColor;-2"/>
  <p:tag name="COLORSETCLASSNAME" val="ColorSet1"/>
  <p:tag name="MLI" val="1"/>
  <p:tag name="SHAPESETGROUPCLASSNAME" val="ShapeSetGroup1"/>
  <p:tag name="SHAPESETCLASSNAME" val="Slide"/>
  <p:tag name="COLORSETGROUPCLASSNAME" val="ColorSetGroup1"/>
  <p:tag name="FONTSETGROUPCLASSNAME" val="FontSetGroup1"/>
  <p:tag name="SHAPECLASSNAME" val="TitleBox"/>
  <p:tag name="SHAPECLASSPROTECTIONTYPE" val="0"/>
</p:tagLst>
</file>

<file path=ppt/tags/tag1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10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101.xml><?xml version="1.0" encoding="utf-8"?>
<p:tagLst xmlns:a="http://schemas.openxmlformats.org/drawingml/2006/main" xmlns:r="http://schemas.openxmlformats.org/officeDocument/2006/relationships" xmlns:p="http://schemas.openxmlformats.org/presentationml/2006/main">
  <p:tag name="COLORSETCLASSNAME" val="ColorSet2"/>
  <p:tag name="COLORS" val="LightBlue;LightGreen;-2;-2;-1;-2"/>
</p:tagLst>
</file>

<file path=ppt/tags/tag102.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Primary;-1;-1;-2"/>
</p:tagLst>
</file>

<file path=ppt/tags/tag10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4.xml><?xml version="1.0" encoding="utf-8"?>
<p:tagLst xmlns:a="http://schemas.openxmlformats.org/drawingml/2006/main" xmlns:r="http://schemas.openxmlformats.org/officeDocument/2006/relationships" xmlns:p="http://schemas.openxmlformats.org/presentationml/2006/main">
  <p:tag name="COLORSETCLASSNAME" val="ColorSet2"/>
  <p:tag name="COLORS" val="Turquoise2;-1;Turquoise2;-1;-1;-2"/>
</p:tagLst>
</file>

<file path=ppt/tags/tag10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06.xml><?xml version="1.0" encoding="utf-8"?>
<p:tagLst xmlns:a="http://schemas.openxmlformats.org/drawingml/2006/main" xmlns:r="http://schemas.openxmlformats.org/officeDocument/2006/relationships" xmlns:p="http://schemas.openxmlformats.org/presentationml/2006/main">
  <p:tag name="ML_2" val="Bosch2.mcr"/>
  <p:tag name="SHAPESETGROUPCLASSNAME" val="ShapeSetGroup1"/>
  <p:tag name="SHAPESETCLASSNAME" val="TitleOnly"/>
  <p:tag name="COLORSETGROUPCLASSNAME" val="ColorSetGroup6"/>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CFG.LAYOUTRES" val="BOSCH2_16_9_2018"/>
  <p:tag name="FIELD.CHAPTER.COMBOINDEX" val="-2"/>
  <p:tag name="FIELD.REM_ANL.COMBOINDEX" val="-2"/>
  <p:tag name="FIELD.DPT.COMBOINDEX" val="-2"/>
  <p:tag name="ML_1" val="RB_Sh"/>
  <p:tag name="ML_LAYOUT_RESOURCE" val="BOSCH2_16_9.mcr"/>
  <p:tag name="FIELD.CHAPTER.CONTENT" val=""/>
  <p:tag name="FIELD.CHAPTER.VALUE" val=""/>
  <p:tag name="FIELD.DPT.CONTENT" val="Geschäftsbereich, Abteilung"/>
  <p:tag name="FIELD.DPT.VALUE" val="Geschäftsbereich, Abteilung | "/>
  <p:tag name="FIELDS.INITIALIZED" val="1"/>
  <p:tag name="PICTURE 29_SHAPECLASSPROTECTIONTYPE" val="15"/>
  <p:tag name="PICTURE 30_SHAPECLASSPROTECTIONTYPE" val="15"/>
</p:tagLst>
</file>

<file path=ppt/tags/tag10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Slide"/>
  <p:tag name="COLORSETGROUPCLASSNAME" val="ColorSetGroup6"/>
  <p:tag name="FONTSETGROUPCLASSNAME" val="FontSetGroup1"/>
  <p:tag name="SHAPECLASSFILE" val="Bosch-Supergraphic-Bottom-16-9.png"/>
  <p:tag name="MLI" val="1"/>
  <p:tag name="SHAPECLASSNAME" val="ColorBarOnSlides"/>
  <p:tag name="SHAPECLASSPROTECTIONTYPE" val="15"/>
</p:tagLst>
</file>

<file path=ppt/tags/tag108.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6"/>
  <p:tag name="FONTSETGROUPCLASSNAME" val="FontSetGroup1"/>
  <p:tag name="SHAPECLASSNAME" val="Chapterbox"/>
  <p:tag name="SHAPECLASSPROTECTIONTYPE" val="25"/>
  <p:tag name="COLORS" val="-2;-2;-2;-2;-1;-2"/>
</p:tagLst>
</file>

<file path=ppt/tags/tag10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FIELDS.INITIALIZED" val="1"/>
  <p:tag name="ML_1" val="RB_Sh"/>
  <p:tag name="ML_2" val="Bosch2.mcr"/>
  <p:tag name="ML_LAYOUT_RESOURCE" val="BOSCH2_16_9.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NBTXT" val="Logistics Strategy – Derivation "/>
  <p:tag name="AGTX" val="Logistics Strategy – Derivation "/>
  <p:tag name="FIELD.CHAPTER.COMBOINDEX" val="-2"/>
  <p:tag name="FIELD.REM_ANL.COMBOINDEX" val="-2"/>
  <p:tag name="FIELD.DPT.COMBOINDEX" val="-2"/>
  <p:tag name="FIELD.CHAPTER.CONTENT" val="Global Logistics Strategy"/>
  <p:tag name="FIELD.CHAPTER.VALUE" val="Global Logistics Strategy"/>
  <p:tag name="CONFIG" val="BOSCH2"/>
  <p:tag name="CONTENT PLACEHOLDER 9_SHAPECLASSPROTECTIONTYPE" val="0"/>
  <p:tag name="NBTXTC" val="Elements of “We are Logistics”: Our objective "/>
  <p:tag name="AGTXC" val="Elements of “We are Logistics”: Our objective "/>
  <p:tag name="FIELD.DPT.CONTENT" val="CP/LOP2-Luckert"/>
  <p:tag name="FIELD.DPT.VALUE" val="CP/LOP2-Luckert | "/>
</p:tagLst>
</file>

<file path=ppt/tags/tag110.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6"/>
  <p:tag name="FONTSETGROUPCLASSNAME" val="FontSetGroup1"/>
  <p:tag name="SHAPECLASSNAME" val="PageNumberOnSlides"/>
  <p:tag name="SHAPECLASSPROTECTIONTYPE" val="63"/>
</p:tagLst>
</file>

<file path=ppt/tags/tag111.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6"/>
  <p:tag name="FONTSETGROUPCLASSNAME" val="FontSetGroup1"/>
  <p:tag name="SHAPECLASSNAME" val="Attachment"/>
  <p:tag name="SHAPECLASSPROTECTIONTYPE" val="3"/>
</p:tagLst>
</file>

<file path=ppt/tags/tag112.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6"/>
  <p:tag name="FONTSETGROUPCLASSNAME" val="FontSetGroup1"/>
  <p:tag name="SHAPECLASSNAME" val="tNavbar"/>
  <p:tag name="SHAPECLASSPROTECTIONTYPE" val="31"/>
</p:tagLst>
</file>

<file path=ppt/tags/tag11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Magenta;-2"/>
</p:tagLst>
</file>

<file path=ppt/tags/tag11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DarkBlue;-2"/>
</p:tagLst>
</file>

<file path=ppt/tags/tag115.xml><?xml version="1.0" encoding="utf-8"?>
<p:tagLst xmlns:a="http://schemas.openxmlformats.org/drawingml/2006/main" xmlns:r="http://schemas.openxmlformats.org/officeDocument/2006/relationships" xmlns:p="http://schemas.openxmlformats.org/presentationml/2006/main">
  <p:tag name="COLORSETCLASSNAME" val="ColorSet2"/>
  <p:tag name="COLORS" val="-2;-2;DarkBlue;-1;-1;Black"/>
</p:tagLst>
</file>

<file path=ppt/tags/tag116.xml><?xml version="1.0" encoding="utf-8"?>
<p:tagLst xmlns:a="http://schemas.openxmlformats.org/drawingml/2006/main" xmlns:r="http://schemas.openxmlformats.org/officeDocument/2006/relationships" xmlns:p="http://schemas.openxmlformats.org/presentationml/2006/main">
  <p:tag name="COLORSETCLASSNAME" val="ColorSet2"/>
  <p:tag name="COLORS" val="-2;-2;Turquoise;-1;-1;Black"/>
</p:tagLst>
</file>

<file path=ppt/tags/tag117.xml><?xml version="1.0" encoding="utf-8"?>
<p:tagLst xmlns:a="http://schemas.openxmlformats.org/drawingml/2006/main" xmlns:r="http://schemas.openxmlformats.org/officeDocument/2006/relationships" xmlns:p="http://schemas.openxmlformats.org/presentationml/2006/main">
  <p:tag name="COLORSETCLASSNAME" val="ColorSet2"/>
  <p:tag name="COLORS" val="-2;-2;-1;-1;-1;Black"/>
</p:tagLst>
</file>

<file path=ppt/tags/tag11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119.xml><?xml version="1.0" encoding="utf-8"?>
<p:tagLst xmlns:a="http://schemas.openxmlformats.org/drawingml/2006/main" xmlns:r="http://schemas.openxmlformats.org/officeDocument/2006/relationships" xmlns:p="http://schemas.openxmlformats.org/presentationml/2006/main">
  <p:tag name="COLORSETCLASSNAME" val="ColorSet2"/>
  <p:tag name="COLORS" val="Violet;-1;-2;-2;-1;-2"/>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0.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Blue;-2"/>
</p:tagLst>
</file>

<file path=ppt/tags/tag121.xml><?xml version="1.0" encoding="utf-8"?>
<p:tagLst xmlns:a="http://schemas.openxmlformats.org/drawingml/2006/main" xmlns:r="http://schemas.openxmlformats.org/officeDocument/2006/relationships" xmlns:p="http://schemas.openxmlformats.org/presentationml/2006/main">
  <p:tag name="COLORSETCLASSNAME" val="ColorSet2"/>
  <p:tag name="COLORS" val="-2;-2;-2;-2;Turquoise;-2"/>
</p:tagLst>
</file>

<file path=ppt/tags/tag122.xml><?xml version="1.0" encoding="utf-8"?>
<p:tagLst xmlns:a="http://schemas.openxmlformats.org/drawingml/2006/main" xmlns:r="http://schemas.openxmlformats.org/officeDocument/2006/relationships" xmlns:p="http://schemas.openxmlformats.org/presentationml/2006/main">
  <p:tag name="COLORSETCLASSNAME" val="ColorSet2"/>
  <p:tag name="COLORS" val="-2;-2;-2;-2;LightGreen;-2"/>
</p:tagLst>
</file>

<file path=ppt/tags/tag1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124.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125.xml><?xml version="1.0" encoding="utf-8"?>
<p:tagLst xmlns:a="http://schemas.openxmlformats.org/drawingml/2006/main" xmlns:r="http://schemas.openxmlformats.org/officeDocument/2006/relationships" xmlns:p="http://schemas.openxmlformats.org/presentationml/2006/main">
  <p:tag name="FIELDS.INITIALIZED" val="1"/>
  <p:tag name="ML_1" val="RB_ST21"/>
  <p:tag name="ML_2" val="Bosch2.mcr"/>
  <p:tag name="ML_LAYOUT_RESOURCE" val="BOSCH2_16_9.mcr"/>
  <p:tag name="SHAPESETGROUPCLASSNAME" val="ShapeSetGroup1"/>
  <p:tag name="SHAPESETCLASSNAME" val="TitleSupergraphic2"/>
  <p:tag name="COLORSETGROUPCLASSNAME" val="ColorSetGroup4"/>
  <p:tag name="COLORSETCLASSNAME" val="ColorSet2"/>
  <p:tag name="FONTSETGROUPCLASSNAME" val="FontSetGroup1"/>
  <p:tag name="STYLESETGROUPCLASSNAME" val="StyleSetGroup1"/>
  <p:tag name="MAPNAME" val="Map1"/>
  <p:tag name="CFG.LAYOUT" val="BOSCH2"/>
  <p:tag name="MLI" val="1"/>
  <p:tag name="PICTURE 3_SHAPECLASSPROTECTIONTYPE" val="15"/>
  <p:tag name="PICTURE 4_SHAPECLASSPROTECTIONTYPE" val="15"/>
  <p:tag name="PICTURE 5_SHAPECLASSPROTECTIONTYPE" val="15"/>
  <p:tag name="SUBTITLE 2_SHAPECLASSPROTECTIONTYPE" val="0"/>
  <p:tag name="TITLE 1_SHAPECLASSPROTECTIONTYPE" val="0"/>
  <p:tag name="FIELD.REM_ANL.COMBOINDEX" val="-2"/>
  <p:tag name="FIELD.DPT.CONTENT" val="CP/EL, CP/LO"/>
  <p:tag name="FIELD.DPT.VALUE" val="CP/EL, CP/LO | "/>
  <p:tag name="FIELD.DPT.COMBOINDEX" val="-2"/>
</p:tagLst>
</file>

<file path=ppt/tags/tag126.xml><?xml version="1.0" encoding="utf-8"?>
<p:tagLst xmlns:a="http://schemas.openxmlformats.org/drawingml/2006/main" xmlns:r="http://schemas.openxmlformats.org/officeDocument/2006/relationships" xmlns:p="http://schemas.openxmlformats.org/presentationml/2006/main">
  <p:tag name="FONT" val="Disguised"/>
  <p:tag name="FONTSETCLASSNAME" val="FontSet1"/>
  <p:tag name="COLORS" val="-2;-2;-2;-2;-2;-2"/>
  <p:tag name="COLORSETCLASSNAME" val="ColorSet1"/>
  <p:tag name="MLI" val="1"/>
  <p:tag name="SHAPESETGROUPCLASSNAME" val="ShapeSetGroup1"/>
  <p:tag name="SHAPESETCLASSNAME" val="TitleSupergraphic2"/>
  <p:tag name="COLORSETGROUPCLASSNAME" val="ColorSetGroup4"/>
  <p:tag name="FONTSETGROUPCLASSNAME" val="FontSetGroup1"/>
  <p:tag name="SHAPECLASSNAME" val="HiddenSubtitle"/>
  <p:tag name="SHAPECLASSPROTECTIONTYPE" val="0"/>
  <p:tag name="ML_SENDTOBACK" val=" 1"/>
</p:tagLst>
</file>

<file path=ppt/tags/tag127.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2"/>
  <p:tag name="COLORSETGROUPCLASSNAME" val="ColorSetGroup4"/>
  <p:tag name="FONTSETGROUPCLASSNAME" val="FontSetGroup1"/>
  <p:tag name="SHAPECLASSFILE" val="Bosch-Supergraphic-P2-16-9.png"/>
  <p:tag name="MLI" val="1"/>
  <p:tag name="SHAPECLASSNAME" val="Supergraphic2"/>
  <p:tag name="SHAPECLASSPROTECTIONTYPE" val="15"/>
</p:tagLst>
</file>

<file path=ppt/tags/tag128.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SHAPESETGROUPCLASSNAME" val="ShapeSetGroup1"/>
  <p:tag name="SHAPESETCLASSNAME" val="TitleSupergraphic2"/>
  <p:tag name="COLORSETGROUPCLASSNAME" val="ColorSetGroup4"/>
  <p:tag name="FONTSETGROUPCLASSNAME" val="FontSetGroup1"/>
  <p:tag name="SHAPECLASSFILE" val="Bosch-Symbol-Logotype-Supergraphic.png"/>
  <p:tag name="MLI" val="1"/>
  <p:tag name="SHAPECLASSNAME" val="ColorBarOnTitleSlides"/>
  <p:tag name="SHAPECLASSPROTECTIONTYPE" val="15"/>
</p:tagLst>
</file>

<file path=ppt/tags/tag129.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2"/>
  <p:tag name="COLORSETGROUPCLASSNAME" val="ColorSetGroup4"/>
  <p:tag name="FONTSETGROUPCLASSNAME" val="FontSetGroup1"/>
  <p:tag name="SHAPECLASSNAME" val="TitleOnTitleSlides"/>
  <p:tag name="SHAPECLASSPROTECTIONTYPE" val="0"/>
  <p:tag name="COLORS" val="-2;-2;-2;-2;-1;-2"/>
</p:tagLst>
</file>

<file path=ppt/tags/tag13.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14.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15.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16.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17.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 name="COLORS" val="-2;-2;-2;-2;-1;-2"/>
</p:tagLst>
</file>

<file path=ppt/tags/tag1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HiddenType12"/>
  <p:tag name="COLORSETGROUPCLASSNAME" val="ColorSetGroup1"/>
  <p:tag name="FONTSETGROUPCLASSNAME" val="FontSetGroup1"/>
  <p:tag name="SHAPECLASSNAME" val="Attachment"/>
  <p:tag name="SHAPECLASSPROTECTIONTYPE" val="3"/>
  <p:tag name="COLORS" val="-2;-2;-2;-2;-1;-2"/>
</p:tagLst>
</file>

<file path=ppt/tags/tag19.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HiddenType12"/>
  <p:tag name="COLORSETGROUPCLASSNAME" val="ColorSetGroup1"/>
  <p:tag name="FONTSETGROUPCLASSNAME" val="FontSetGroup1"/>
  <p:tag name="SHAPECLASSNAME" val="Attachment"/>
  <p:tag name="SHAPECLASSPROTECTIONTYPE" val="3"/>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FONT" val="TextBoxFont"/>
  <p:tag name="FONTSETCLASSNAME" val="FontSet1"/>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TextBox"/>
  <p:tag name="SHAPECLASSPROTECTIONTYPE" val="0"/>
</p:tagLst>
</file>

<file path=ppt/tags/tag20.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ETCLASSNAME" val="ColorSet1"/>
  <p:tag name="SCRIPT" val="1"/>
  <p:tag name="FIELDS" val="REM_ANL;"/>
  <p:tag name="MLI" val="1"/>
  <p:tag name="SHAPESETGROUPCLASSNAME" val="ShapeSetGroup1"/>
  <p:tag name="SHAPESETCLASSNAME" val="HiddenType2"/>
  <p:tag name="COLORSETGROUPCLASSNAME" val="ColorSetGroup1"/>
  <p:tag name="FONTSETGROUPCLASSNAME" val="FontSetGroup1"/>
  <p:tag name="SHAPECLASSNAME" val="Attachment"/>
  <p:tag name="SHAPECLASSPROTECTIONTYPE" val="3"/>
  <p:tag name="COLORS" val="-2;-2;-2;-2;-1;-2"/>
</p:tagLst>
</file>

<file path=ppt/tags/tag21.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1"/>
  <p:tag name="FONTSETGROUPCLASSNAME" val="FontSetGroup1"/>
  <p:tag name="SHAPECLASSNAME" val="Attachment"/>
  <p:tag name="SHAPECLASSPROTECTIONTYPE" val="3"/>
  <p:tag name="COLORS" val="-2;-2;-2;-2;-1;-2"/>
</p:tagLst>
</file>

<file path=ppt/tags/tag22.xml><?xml version="1.0" encoding="utf-8"?>
<p:tagLst xmlns:a="http://schemas.openxmlformats.org/drawingml/2006/main" xmlns:r="http://schemas.openxmlformats.org/officeDocument/2006/relationships" xmlns:p="http://schemas.openxmlformats.org/presentationml/2006/main">
  <p:tag name="FONT" val="Reg6a"/>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6"/>
  <p:tag name="FONTSETGROUPCLASSNAME" val="FontSetGroup1"/>
  <p:tag name="SHAPECLASSNAME" val="Attachment"/>
  <p:tag name="SHAPECLASSPROTECTIONTYPE" val="3"/>
  <p:tag name="COLORS" val="-2;-2;-2;-2;-1;-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29.xml><?xml version="1.0" encoding="utf-8"?>
<p:tagLst xmlns:a="http://schemas.openxmlformats.org/drawingml/2006/main" xmlns:r="http://schemas.openxmlformats.org/officeDocument/2006/relationships" xmlns:p="http://schemas.openxmlformats.org/presentationml/2006/main">
  <p:tag name="FIELDS.INITIALIZED" val="1"/>
  <p:tag name="ML_1" val="RB_Sh"/>
  <p:tag name="ML_2" val="Bosch2.mcr"/>
  <p:tag name="ML_LAYOUT_RESOURCE" val="BOSCH2_16_9.mcr"/>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NBTXT" val="Logistics Strategy – Derivation "/>
  <p:tag name="AGTX" val="Logistics Strategy – Derivation "/>
  <p:tag name="FIELD.CHAPTER.COMBOINDEX" val="-2"/>
  <p:tag name="FIELD.REM_ANL.COMBOINDEX" val="-2"/>
  <p:tag name="FIELD.DPT.COMBOINDEX" val="-2"/>
  <p:tag name="FIELD.CHAPTER.CONTENT" val="Global Logistics Strategy"/>
  <p:tag name="FIELD.CHAPTER.VALUE" val="Global Logistics Strategy"/>
  <p:tag name="CONFIG" val="BOSCH2"/>
  <p:tag name="CONTENT PLACEHOLDER 9_SHAPECLASSPROTECTIONTYPE" val="0"/>
  <p:tag name="NBTXTC" val="Elements of “We are Bosch” "/>
  <p:tag name="AGTXC" val="Elements of “We are Bosch” "/>
  <p:tag name="FIELD.DPT.CONTENT" val="CP/EL"/>
  <p:tag name="FIELD.DPT.VALUE" val="CP/EL | "/>
</p:tagLst>
</file>

<file path=ppt/tags/tag3.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LogoOnSlides"/>
  <p:tag name="SHAPECLASSFILE" val="BoschLogo2016.emf"/>
  <p:tag name="SHAPECLASSPROTECTIONTYPE" val="15"/>
</p:tagLst>
</file>

<file path=ppt/tags/tag3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3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3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Lst>
</file>

<file path=ppt/tags/tag3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3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Primary;-2"/>
</p:tagLst>
</file>

<file path=ppt/tags/tag3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3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3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3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3;-2"/>
</p:tagLst>
</file>

<file path=ppt/tags/tag3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4.xml><?xml version="1.0" encoding="utf-8"?>
<p:tagLst xmlns:a="http://schemas.openxmlformats.org/drawingml/2006/main" xmlns:r="http://schemas.openxmlformats.org/officeDocument/2006/relationships" xmlns:p="http://schemas.openxmlformats.org/presentationml/2006/main">
  <p:tag name="COLORS" val="-2;-2;-2;-2;-2;-2"/>
  <p:tag name="COLORSETCLASSNAME" val="ColorSet1"/>
  <p:tag name="MLI" val="1"/>
  <p:tag name="SHAPESETGROUPCLASSNAME" val="ShapeSetGroup1"/>
  <p:tag name="SHAPESETCLASSNAME" val="Slide"/>
  <p:tag name="COLORSETGROUPCLASSNAME" val="ColorSetGroup1"/>
  <p:tag name="FONTSETGROUPCLASSNAME" val="FontSetGroup1"/>
  <p:tag name="SHAPECLASSNAME" val="ColorBarOnSlides"/>
  <p:tag name="SHAPECLASSFILE" val="Bosch-Supergraphic-Bottom-16-9.png"/>
  <p:tag name="SHAPECLASSPROTECTIONTYPE" val="15"/>
</p:tagLst>
</file>

<file path=ppt/tags/tag4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4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42.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43.xml><?xml version="1.0" encoding="utf-8"?>
<p:tagLst xmlns:a="http://schemas.openxmlformats.org/drawingml/2006/main" xmlns:r="http://schemas.openxmlformats.org/officeDocument/2006/relationships" xmlns:p="http://schemas.openxmlformats.org/presentationml/2006/main">
  <p:tag name="COLORSETCLASSNAME" val="ColorSet2"/>
  <p:tag name="COLORS" val="Black;-1;-1;-1;-1;-2"/>
</p:tagLst>
</file>

<file path=ppt/tags/tag44.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4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DarkBlue;-1;-1;-2"/>
</p:tagLst>
</file>

<file path=ppt/tags/tag46.xml><?xml version="1.0" encoding="utf-8"?>
<p:tagLst xmlns:a="http://schemas.openxmlformats.org/drawingml/2006/main" xmlns:r="http://schemas.openxmlformats.org/officeDocument/2006/relationships" xmlns:p="http://schemas.openxmlformats.org/presentationml/2006/main">
  <p:tag name="COLORSETCLASSNAME" val="ColorSet2"/>
  <p:tag name="COLORS" val="Primary;-1;Primary;-1;-1;-2"/>
</p:tagLst>
</file>

<file path=ppt/tags/tag47.xml><?xml version="1.0" encoding="utf-8"?>
<p:tagLst xmlns:a="http://schemas.openxmlformats.org/drawingml/2006/main" xmlns:r="http://schemas.openxmlformats.org/officeDocument/2006/relationships" xmlns:p="http://schemas.openxmlformats.org/presentationml/2006/main">
  <p:tag name="COLORSETCLASSNAME" val="ColorSet2"/>
  <p:tag name="COLORS" val="LightGreen;-1;LightGreen;-1;-1;-2"/>
</p:tagLst>
</file>

<file path=ppt/tags/tag4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9.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3;-2"/>
</p:tagLst>
</file>

<file path=ppt/tags/tag5.xml><?xml version="1.0" encoding="utf-8"?>
<p:tagLst xmlns:a="http://schemas.openxmlformats.org/drawingml/2006/main" xmlns:r="http://schemas.openxmlformats.org/officeDocument/2006/relationships" xmlns:p="http://schemas.openxmlformats.org/presentationml/2006/main">
  <p:tag name="FONT" val="Reg80"/>
  <p:tag name="FONTSETCLASSNAME" val="FontSet1"/>
  <p:tag name="COLORSETCLASSNAME" val="ColorSet1"/>
  <p:tag name="MLI" val="1"/>
  <p:tag name="SHAPESETGROUPCLASSNAME" val="ShapeSetGroup1"/>
  <p:tag name="SHAPESETCLASSNAME" val="TitleSupergraphic1"/>
  <p:tag name="COLORSETGROUPCLASSNAME" val="ColorSetGroup5"/>
  <p:tag name="FONTSETGROUPCLASSNAME" val="FontSetGroup1"/>
  <p:tag name="SHAPECLASSNAME" val="TitleOnTitleSlides"/>
  <p:tag name="SHAPECLASSPROTECTIONTYPE" val="0"/>
  <p:tag name="COLORS" val="-2;-2;-2;-2;-1;-2"/>
</p:tagLst>
</file>

<file path=ppt/tags/tag50.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3;-2"/>
</p:tagLst>
</file>

<file path=ppt/tags/tag51.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3;-2"/>
</p:tagLst>
</file>

<file path=ppt/tags/tag52.xml><?xml version="1.0" encoding="utf-8"?>
<p:tagLst xmlns:a="http://schemas.openxmlformats.org/drawingml/2006/main" xmlns:r="http://schemas.openxmlformats.org/officeDocument/2006/relationships" xmlns:p="http://schemas.openxmlformats.org/presentationml/2006/main">
  <p:tag name="ML_1" val="RB_Sh"/>
  <p:tag name="ML_2" val="Bosch2.mcr"/>
  <p:tag name="FIELDS.INITIALIZED" val="1"/>
  <p:tag name="SHAPESETGROUPCLASSNAME" val="ShapeSetGroup1"/>
  <p:tag name="SHAPESETCLASSNAME" val="Object"/>
  <p:tag name="COLORSETGROUPCLASSNAME" val="ColorSetGroup4"/>
  <p:tag name="COLORSETCLASSNAME" val="ColorSet2"/>
  <p:tag name="FONTSETGROUPCLASSNAME" val="FontSetGroup1"/>
  <p:tag name="STYLESETGROUPCLASSNAME" val="StyleSetGroup1"/>
  <p:tag name="MAPNAME" val="Map1"/>
  <p:tag name="CFG.LAYOUT" val="BOSCH2"/>
  <p:tag name="MLI" val="1"/>
  <p:tag name="TEXTBOX 3_SHAPECLASSPROTECTIONTYPE" val="31"/>
  <p:tag name="RECTANGLE 4_SHAPECLASSPROTECTIONTYPE" val="3"/>
  <p:tag name="RECTANGLE 5_SHAPECLASSPROTECTIONTYPE" val="63"/>
  <p:tag name="RECTANGLE 6_SHAPECLASSPROTECTIONTYPE" val="63"/>
  <p:tag name="RECTANGLE 7_SHAPECLASSPROTECTIONTYPE" val="63"/>
  <p:tag name="CONTENT PLACEHOLDER 2_SHAPECLASSPROTECTIONTYPE" val="0"/>
  <p:tag name="TEXTBOX 8_SHAPECLASSPROTECTIONTYPE" val="25"/>
  <p:tag name="TITLE 1_SHAPECLASSPROTECTIONTYPE" val="9"/>
  <p:tag name="NBTXT" val="Key Enabler for Logistics Strategy"/>
  <p:tag name="AGTX" val="Key Enabler for Logistics Strategy"/>
  <p:tag name="NBTXTC" val="Key Enablers for Logistics Strategy"/>
  <p:tag name="AGTXC" val="Key Enablers for Logistics Strategy"/>
  <p:tag name="ML_LAYOUT_RESOURCE" val="BOSCH2_16_9.mcr"/>
  <p:tag name="CONFIG" val="BOSCH2"/>
  <p:tag name="CONTENT PLACEHOLDER 10_SHAPECLASSPROTECTIONTYPE" val="0"/>
  <p:tag name="FIELD.CHAPTER.CONTENT" val="Global Logistics Strategy"/>
  <p:tag name="FIELD.CHAPTER.VALUE" val="Global Logistics Strategy"/>
  <p:tag name="FIELD.CHAPTER.COMBOINDEX" val="-2"/>
  <p:tag name="FIELD.REM_ANL.COMBOINDEX" val="-2"/>
  <p:tag name="FIELD.DPT.COMBOINDEX" val="-2"/>
  <p:tag name="FIELD.DPT.CONTENT" val="CP/EL"/>
  <p:tag name="FIELD.DPT.VALUE" val="CP/EL | "/>
</p:tagLst>
</file>

<file path=ppt/tags/tag53.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Object"/>
  <p:tag name="COLORSETGROUPCLASSNAME" val="ColorSetGroup4"/>
  <p:tag name="FONTSETGROUPCLASSNAME" val="FontSetGroup1"/>
  <p:tag name="SHAPECLASSNAME" val="Chapterbox"/>
  <p:tag name="SHAPECLASSPROTECTIONTYPE" val="25"/>
  <p:tag name="COLORS" val="-2;-2;-2;-2;-1;-2"/>
</p:tagLst>
</file>

<file path=ppt/tags/tag54.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1;-1;-1;-2"/>
</p:tagLst>
</file>

<file path=ppt/tags/tag55.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1;-1;-1;-2"/>
</p:tagLst>
</file>

<file path=ppt/tags/tag56.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1;-1;-1;-2"/>
</p:tagLst>
</file>

<file path=ppt/tags/tag57.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58.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ETCLASSNAME" val="ColorSet1"/>
  <p:tag name="SCRIPT" val="1"/>
  <p:tag name="FIELDS" val="REM_ANL;"/>
  <p:tag name="MLI" val="1"/>
  <p:tag name="SHAPESETGROUPCLASSNAME" val="ShapeSetGroup1"/>
  <p:tag name="SHAPESETCLASSNAME" val="Object"/>
  <p:tag name="COLORSETGROUPCLASSNAME" val="ColorSetGroup4"/>
  <p:tag name="FONTSETGROUPCLASSNAME" val="FontSetGroup1"/>
  <p:tag name="SHAPECLASSNAME" val="Attachment"/>
  <p:tag name="SHAPECLASSPROTECTIONTYPE" val="3"/>
  <p:tag name="COLORS" val="-2;-2;-2;-2;-1;-2"/>
</p:tagLst>
</file>

<file path=ppt/tags/tag59.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Object"/>
  <p:tag name="COLORSETGROUPCLASSNAME" val="ColorSetGroup4"/>
  <p:tag name="FONTSETGROUPCLASSNAME" val="FontSetGroup1"/>
  <p:tag name="SHAPECLASSNAME" val="tNavbar"/>
  <p:tag name="SHAPECLASSPROTECTIONTYPE" val="31"/>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6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Object"/>
  <p:tag name="COLORSETGROUPCLASSNAME" val="ColorSetGroup4"/>
  <p:tag name="FONTSETGROUPCLASSNAME" val="FontSetGroup1"/>
  <p:tag name="SHAPECLASSNAME" val="TitleOnSlides"/>
  <p:tag name="SHAPECLASSPROTECTIONTYPE" val="9"/>
  <p:tag name="COLORS" val="-2;-2;-2;-2;-1;-2"/>
</p:tagLst>
</file>

<file path=ppt/tags/tag61.xml><?xml version="1.0" encoding="utf-8"?>
<p:tagLst xmlns:a="http://schemas.openxmlformats.org/drawingml/2006/main" xmlns:r="http://schemas.openxmlformats.org/officeDocument/2006/relationships" xmlns:p="http://schemas.openxmlformats.org/presentationml/2006/main">
  <p:tag name="COLORSETCLASSNAME" val="ColorSet2"/>
  <p:tag name="COLORS" val="DarkBlue;-1;-1;-1;-1;-2"/>
</p:tagLst>
</file>

<file path=ppt/tags/tag62.xml><?xml version="1.0" encoding="utf-8"?>
<p:tagLst xmlns:a="http://schemas.openxmlformats.org/drawingml/2006/main" xmlns:r="http://schemas.openxmlformats.org/officeDocument/2006/relationships" xmlns:p="http://schemas.openxmlformats.org/presentationml/2006/main">
  <p:tag name="COLORSETCLASSNAME" val="ColorSet2"/>
  <p:tag name="COLORS" val="-1;-1;-1;-1;-1;-2"/>
</p:tagLst>
</file>

<file path=ppt/tags/tag63.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64.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5.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6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6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68.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69.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70.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1.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2.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3.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4.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5.xml><?xml version="1.0" encoding="utf-8"?>
<p:tagLst xmlns:a="http://schemas.openxmlformats.org/drawingml/2006/main" xmlns:r="http://schemas.openxmlformats.org/officeDocument/2006/relationships" xmlns:p="http://schemas.openxmlformats.org/presentationml/2006/main">
  <p:tag name="COLORSETCLASSNAME" val="ColorSet2"/>
  <p:tag name="COLORS" val="-2;-2;-1;-1;-1;-2"/>
</p:tagLst>
</file>

<file path=ppt/tags/tag76.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7.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8.xml><?xml version="1.0" encoding="utf-8"?>
<p:tagLst xmlns:a="http://schemas.openxmlformats.org/drawingml/2006/main" xmlns:r="http://schemas.openxmlformats.org/officeDocument/2006/relationships" xmlns:p="http://schemas.openxmlformats.org/presentationml/2006/main">
  <p:tag name="COLORSETCLASSNAME" val="ColorSet2"/>
  <p:tag name="COLORS" val="Black;-1;-2;-2;-1;-2"/>
</p:tagLst>
</file>

<file path=ppt/tags/tag79.xml><?xml version="1.0" encoding="utf-8"?>
<p:tagLst xmlns:a="http://schemas.openxmlformats.org/drawingml/2006/main" xmlns:r="http://schemas.openxmlformats.org/officeDocument/2006/relationships" xmlns:p="http://schemas.openxmlformats.org/presentationml/2006/main">
  <p:tag name="FIELD.DPT.CONTENT" val="CP/LOG-AP"/>
  <p:tag name="FIELD.DPT.VALUE" val="CP/LOG-AP | "/>
  <p:tag name="FIELDS.INITIALIZED" val="1"/>
  <p:tag name="ML_1" val="RB_ST21"/>
  <p:tag name="ML_2" val="Bosch2.mcr"/>
  <p:tag name="ML_LAYOUT_RESOURCE" val="BOSCH2_16_9.mcr"/>
  <p:tag name="SHAPESETGROUPCLASSNAME" val="ShapeSetGroup1"/>
  <p:tag name="SHAPESETCLASSNAME" val="TitleOnly"/>
  <p:tag name="COLORSETGROUPCLASSNAME" val="ColorSetGroup5"/>
  <p:tag name="COLORSETCLASSNAME" val="ColorSet2"/>
  <p:tag name="FONTSETGROUPCLASSNAME" val="FontSetGroup1"/>
  <p:tag name="STYLESETGROUPCLASSNAME" val="StyleSetGroup1"/>
  <p:tag name="MAPNAME" val="Map1"/>
  <p:tag name="CFG.LAYOUT" val="BOSCH2"/>
  <p:tag name="MLI" val="1"/>
  <p:tag name="TEXTBOX 2_SHAPECLASSPROTECTIONTYPE" val="31"/>
  <p:tag name="RECTANGLE 3_SHAPECLASSPROTECTIONTYPE" val="3"/>
  <p:tag name="RECTANGLE 4_SHAPECLASSPROTECTIONTYPE" val="63"/>
  <p:tag name="RECTANGLE 5_SHAPECLASSPROTECTIONTYPE" val="63"/>
  <p:tag name="RECTANGLE 6_SHAPECLASSPROTECTIONTYPE" val="63"/>
  <p:tag name="TEXTBOX 7_SHAPECLASSPROTECTIONTYPE" val="25"/>
  <p:tag name="TITLE 1_SHAPECLASSPROTECTIONTYPE" val="9"/>
  <p:tag name="FIELD.CHAPTER.CONTENT" val="G2/CP-BVS 9/18 Shanghai - CP/LOG-AP"/>
  <p:tag name="FIELD.CHAPTER.VALUE" val="G2/CP-BVS 9/18 Shanghai - CP/LOG-AP"/>
  <p:tag name="FIELD.CHAPTER.COMBOINDEX" val="-2"/>
  <p:tag name="FIELD.REM_ANL.COMBOINDEX" val="-2"/>
  <p:tag name="FIELD.DPT.COMBOINDEX" val="-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80.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COLORSETCLASSNAME" val="ColorSet1"/>
  <p:tag name="SCRIPT" val="1"/>
  <p:tag name="FIELDS" val="CHAPTER;"/>
  <p:tag name="MLI" val="1"/>
  <p:tag name="SHAPESETGROUPCLASSNAME" val="ShapeSetGroup1"/>
  <p:tag name="SHAPESETCLASSNAME" val="TitleOnly"/>
  <p:tag name="COLORSETGROUPCLASSNAME" val="ColorSetGroup5"/>
  <p:tag name="FONTSETGROUPCLASSNAME" val="FontSetGroup1"/>
  <p:tag name="SHAPECLASSNAME" val="Chapterbox"/>
  <p:tag name="SHAPECLASSPROTECTIONTYPE" val="25"/>
  <p:tag name="COLORS" val="-2;-2;-2;-2;-1;-2"/>
</p:tagLst>
</file>

<file path=ppt/tags/tag81.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TitleOnly"/>
  <p:tag name="COLORSETGROUPCLASSNAME" val="ColorSetGroup5"/>
  <p:tag name="FONTSETGROUPCLASSNAME" val="FontSetGroup1"/>
  <p:tag name="SHAPECLASSNAME" val="PageNumberOnSlides"/>
  <p:tag name="SHAPECLASSPROTECTIONTYPE" val="63"/>
</p:tagLst>
</file>

<file path=ppt/tags/tag82.xml><?xml version="1.0" encoding="utf-8"?>
<p:tagLst xmlns:a="http://schemas.openxmlformats.org/drawingml/2006/main" xmlns:r="http://schemas.openxmlformats.org/officeDocument/2006/relationships" xmlns:p="http://schemas.openxmlformats.org/presentationml/2006/main">
  <p:tag name="FONT" val="Reg5x5"/>
  <p:tag name="FONTSETCLASSNAME" val="FontSet1"/>
  <p:tag name="COLORS" val="-2;-2;-2;-2;-2;-2"/>
  <p:tag name="COLORSETCLASSNAME" val="ColorSet1"/>
  <p:tag name="SCRIPT" val="1"/>
  <p:tag name="FIELDS" val="REM_ANL;"/>
  <p:tag name="MLI" val="1"/>
  <p:tag name="SHAPESETGROUPCLASSNAME" val="ShapeSetGroup1"/>
  <p:tag name="SHAPESETCLASSNAME" val="TitleOnly"/>
  <p:tag name="COLORSETGROUPCLASSNAME" val="ColorSetGroup5"/>
  <p:tag name="FONTSETGROUPCLASSNAME" val="FontSetGroup1"/>
  <p:tag name="SHAPECLASSNAME" val="Attachment"/>
  <p:tag name="SHAPECLASSPROTECTIONTYPE" val="3"/>
</p:tagLst>
</file>

<file path=ppt/tags/tag83.xml><?xml version="1.0" encoding="utf-8"?>
<p:tagLst xmlns:a="http://schemas.openxmlformats.org/drawingml/2006/main" xmlns:r="http://schemas.openxmlformats.org/officeDocument/2006/relationships" xmlns:p="http://schemas.openxmlformats.org/presentationml/2006/main">
  <p:tag name="FONT" val="NavbarItem"/>
  <p:tag name="FONTSETCLASSNAME" val="FontSet1"/>
  <p:tag name="COLORS" val="-2;-2;-2;-2;-2;-2"/>
  <p:tag name="COLORSETCLASSNAME" val="ColorSet1"/>
  <p:tag name="MLI" val="1"/>
  <p:tag name="SHAPESETGROUPCLASSNAME" val="ShapeSetGroup1"/>
  <p:tag name="SHAPESETCLASSNAME" val="TitleOnly"/>
  <p:tag name="COLORSETGROUPCLASSNAME" val="ColorSetGroup5"/>
  <p:tag name="FONTSETGROUPCLASSNAME" val="FontSetGroup1"/>
  <p:tag name="SHAPECLASSNAME" val="tNavbar"/>
  <p:tag name="SHAPECLASSPROTECTIONTYPE" val="31"/>
</p:tagLst>
</file>

<file path=ppt/tags/tag84.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Primary"/>
  <p:tag name="FONTCOLOR2" val="Primary"/>
  <p:tag name="RUNS.FONT" val="2"/>
  <p:tag name="COLORSETCLASSNAME" val="ColorSet2"/>
  <p:tag name="MLI" val="1"/>
  <p:tag name="SHAPESETGROUPCLASSNAME" val="ShapeSetGroup1"/>
  <p:tag name="SHAPESETCLASSNAME" val="TitleOnly"/>
  <p:tag name="COLORSETGROUPCLASSNAME" val="ColorSetGroup5"/>
  <p:tag name="FONTSETGROUPCLASSNAME" val="FontSetGroup1"/>
  <p:tag name="SHAPECLASSNAME" val="TitleOnSlides"/>
  <p:tag name="SHAPECLASSPROTECTIONTYPE" val="9"/>
  <p:tag name="COLORS" val="-2;-2;-2;-2;-1;-2"/>
</p:tagLst>
</file>

<file path=ppt/tags/tag85.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6.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7.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88.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89.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0.xml><?xml version="1.0" encoding="utf-8"?>
<p:tagLst xmlns:a="http://schemas.openxmlformats.org/drawingml/2006/main" xmlns:r="http://schemas.openxmlformats.org/officeDocument/2006/relationships" xmlns:p="http://schemas.openxmlformats.org/presentationml/2006/main">
  <p:tag name="COLORSETCLASSNAME" val="ColorSet2"/>
  <p:tag name="COLORS" val="-2;-2;-2;-2;-3;-2"/>
</p:tagLst>
</file>

<file path=ppt/tags/tag9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94.xml><?xml version="1.0" encoding="utf-8"?>
<p:tagLst xmlns:a="http://schemas.openxmlformats.org/drawingml/2006/main" xmlns:r="http://schemas.openxmlformats.org/officeDocument/2006/relationships" xmlns:p="http://schemas.openxmlformats.org/presentationml/2006/main">
  <p:tag name="COLORSETCLASSNAME" val="ColorSet2"/>
  <p:tag name="COLORS" val="-1;-1;-2;-2;-1;-2"/>
</p:tagLst>
</file>

<file path=ppt/tags/tag95.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COLORSETCLASSNAME" val="ColorSet2"/>
  <p:tag name="MLI" val="1"/>
  <p:tag name="SHAPESETGROUPCLASSNAME" val="ShapeSetGroup1"/>
  <p:tag name="SHAPESETCLASSNAME" val="ThreeObjects"/>
  <p:tag name="COLORSETGROUPCLASSNAME" val="ColorSetGroup5"/>
  <p:tag name="FONTSETGROUPCLASSNAME" val="FontSetGroup1"/>
  <p:tag name="SHAPECLASSNAME" val="TitleOnSlidesPredefined"/>
  <p:tag name="SHAPECLASSPROTECTIONTYPE" val="0"/>
  <p:tag name="COLORS" val="-2;-2;-2;-2;Turquoise;-2"/>
</p:tagLst>
</file>

<file path=ppt/tags/tag96.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97.xml><?xml version="1.0" encoding="utf-8"?>
<p:tagLst xmlns:a="http://schemas.openxmlformats.org/drawingml/2006/main" xmlns:r="http://schemas.openxmlformats.org/officeDocument/2006/relationships" xmlns:p="http://schemas.openxmlformats.org/presentationml/2006/main">
  <p:tag name="FONT" val="Reg28"/>
  <p:tag name="FONTSETCLASSNAME" val="FontSet1"/>
  <p:tag name="FONTCOLOR" val="Black"/>
  <p:tag name="FONTCOLOR2" val="Primary"/>
  <p:tag name="COLORSETCLASSNAME" val="ColorSet2"/>
  <p:tag name="MLI" val="1"/>
  <p:tag name="SHAPESETGROUPCLASSNAME" val="ShapeSetGroup1"/>
  <p:tag name="SHAPESETCLASSNAME" val="ThreeObjects"/>
  <p:tag name="COLORSETGROUPCLASSNAME" val="ColorSetGroup5"/>
  <p:tag name="FONTSETGROUPCLASSNAME" val="FontSetGroup1"/>
  <p:tag name="SHAPECLASSNAME" val="TitleOnSlidesPredefined"/>
  <p:tag name="SHAPECLASSPROTECTIONTYPE" val="0"/>
  <p:tag name="COLORS" val="-2;-2;-2;-2;Turquoise;-2"/>
</p:tagLst>
</file>

<file path=ppt/tags/tag98.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ags/tag99.xml><?xml version="1.0" encoding="utf-8"?>
<p:tagLst xmlns:a="http://schemas.openxmlformats.org/drawingml/2006/main" xmlns:r="http://schemas.openxmlformats.org/officeDocument/2006/relationships" xmlns:p="http://schemas.openxmlformats.org/presentationml/2006/main">
  <p:tag name="FONT" val="Reg12"/>
  <p:tag name="FONTSETCLASSNAME" val="FontSet1"/>
  <p:tag name="COLORS" val="-2;-2;-2;-2;DarkGray2;-2"/>
  <p:tag name="COLORSETCLASSNAME" val="ColorSet1"/>
  <p:tag name="SCRIPT" val="1"/>
  <p:tag name="MLI" val="1"/>
  <p:tag name="SHAPESETGROUPCLASSNAME" val="ShapeSetGroup1"/>
  <p:tag name="SHAPESETCLASSNAME" val="Object"/>
  <p:tag name="COLORSETGROUPCLASSNAME" val="ColorSetGroup4"/>
  <p:tag name="FONTSETGROUPCLASSNAME" val="FontSetGroup1"/>
  <p:tag name="SHAPECLASSNAME" val="PageNumberOnSlides"/>
  <p:tag name="SHAPECLASSPROTECTIONTYPE" val="6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osch">
  <a:themeElements>
    <a:clrScheme name="Bosch">
      <a:dk1>
        <a:srgbClr val="000000"/>
      </a:dk1>
      <a:lt1>
        <a:srgbClr val="FFFFFF"/>
      </a:lt1>
      <a:dk2>
        <a:srgbClr val="424C58"/>
      </a:dk2>
      <a:lt2>
        <a:srgbClr val="B2B3B5"/>
      </a:lt2>
      <a:accent1>
        <a:srgbClr val="3F136C"/>
      </a:accent1>
      <a:accent2>
        <a:srgbClr val="08427E"/>
      </a:accent2>
      <a:accent3>
        <a:srgbClr val="0E78C5"/>
      </a:accent3>
      <a:accent4>
        <a:srgbClr val="1399A0"/>
      </a:accent4>
      <a:accent5>
        <a:srgbClr val="67B419"/>
      </a:accent5>
      <a:accent6>
        <a:srgbClr val="0A5139"/>
      </a:accent6>
      <a:hlink>
        <a:srgbClr val="738CB4"/>
      </a:hlink>
      <a:folHlink>
        <a:srgbClr val="B0BBD0"/>
      </a:folHlink>
    </a:clrScheme>
    <a:fontScheme name="Temp">
      <a:majorFont>
        <a:latin typeface="Bosch Office Sans"/>
        <a:ea typeface="Bosch Office Sans"/>
        <a:cs typeface=""/>
      </a:majorFont>
      <a:minorFont>
        <a:latin typeface="Bosch Office Sans"/>
        <a:ea typeface="Bosch Office Sans"/>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nSpc>
            <a:spcPts val="2300"/>
          </a:lnSpc>
          <a:spcBef>
            <a:spcPts val="500"/>
          </a:spcBef>
          <a:buFontTx/>
          <a:buNone/>
          <a:defRPr dirty="0" smtClean="0"/>
        </a:defPPr>
      </a:lstStyle>
    </a:txDef>
  </a:objectDefaults>
  <a:extraClrSchemeLst>
    <a:extraClrScheme>
      <a:clrScheme name="Standarddesign 1">
        <a:dk1>
          <a:srgbClr val="000000"/>
        </a:dk1>
        <a:lt1>
          <a:srgbClr val="FFFFFF"/>
        </a:lt1>
        <a:dk2>
          <a:srgbClr val="000000"/>
        </a:dk2>
        <a:lt2>
          <a:srgbClr val="808080"/>
        </a:lt2>
        <a:accent1>
          <a:srgbClr val="153B63"/>
        </a:accent1>
        <a:accent2>
          <a:srgbClr val="425C8F"/>
        </a:accent2>
        <a:accent3>
          <a:srgbClr val="FFFFFF"/>
        </a:accent3>
        <a:accent4>
          <a:srgbClr val="000000"/>
        </a:accent4>
        <a:accent5>
          <a:srgbClr val="AAAFB7"/>
        </a:accent5>
        <a:accent6>
          <a:srgbClr val="3B5381"/>
        </a:accent6>
        <a:hlink>
          <a:srgbClr val="738CB4"/>
        </a:hlink>
        <a:folHlink>
          <a:srgbClr val="B0BBD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1269</TotalTime>
  <Words>1181</Words>
  <Application>Microsoft Macintosh PowerPoint</Application>
  <PresentationFormat>Widescreen</PresentationFormat>
  <Paragraphs>210</Paragraphs>
  <Slides>13</Slides>
  <Notes>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13</vt:i4>
      </vt:variant>
    </vt:vector>
  </HeadingPairs>
  <TitlesOfParts>
    <vt:vector size="25" baseType="lpstr">
      <vt:lpstr>Bosch Office Sans</vt:lpstr>
      <vt:lpstr>Bosch Sans CHS Bold</vt:lpstr>
      <vt:lpstr>Bosch Sans CHT</vt:lpstr>
      <vt:lpstr>Arial</vt:lpstr>
      <vt:lpstr>Arial</vt:lpstr>
      <vt:lpstr>Calibri</vt:lpstr>
      <vt:lpstr>Calibri Light</vt:lpstr>
      <vt:lpstr>Cambria Math</vt:lpstr>
      <vt:lpstr>Wingdings 3</vt:lpstr>
      <vt:lpstr>Office 主题</vt:lpstr>
      <vt:lpstr>Office 主题​​</vt:lpstr>
      <vt:lpstr>Bosch</vt:lpstr>
      <vt:lpstr>PowerPoint Presentation</vt:lpstr>
      <vt:lpstr>PowerPoint Presentation</vt:lpstr>
      <vt:lpstr>PowerPoint Presentation</vt:lpstr>
      <vt:lpstr>2.1 Services Introduction</vt:lpstr>
      <vt:lpstr>2.2 Company Overview — Fliggy</vt:lpstr>
      <vt:lpstr>Take SWOT Analysis As An Example </vt:lpstr>
      <vt:lpstr>In the section of rural tourism on Fliggy platform: </vt:lpstr>
      <vt:lpstr>PowerPoint Presentation</vt:lpstr>
      <vt:lpstr>PowerPoint Presentation</vt:lpstr>
      <vt:lpstr>PowerPoint Presentation</vt:lpstr>
      <vt:lpstr>PowerPoint Presentation</vt:lpstr>
      <vt:lpstr>PowerPoint Presentation</vt:lpstr>
      <vt:lpstr>Thanks for watching！    YIJING TAN MS-MITA  04.2020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Yijing Tan</cp:lastModifiedBy>
  <cp:revision>290</cp:revision>
  <dcterms:created xsi:type="dcterms:W3CDTF">2018-05-09T09:55:31Z</dcterms:created>
  <dcterms:modified xsi:type="dcterms:W3CDTF">2020-04-24T03:27:14Z</dcterms:modified>
</cp:coreProperties>
</file>